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67"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65" r:id="rId13"/>
    <p:sldId id="266" r:id="rId14"/>
    <p:sldId id="2147473307" r:id="rId15"/>
    <p:sldId id="267" r:id="rId16"/>
    <p:sldId id="268" r:id="rId17"/>
    <p:sldId id="269" r:id="rId18"/>
    <p:sldId id="270" r:id="rId19"/>
    <p:sldId id="271" r:id="rId20"/>
    <p:sldId id="272" r:id="rId21"/>
    <p:sldId id="2147473308" r:id="rId22"/>
  </p:sldIdLst>
  <p:sldSz cx="12192000" cy="6858000"/>
  <p:notesSz cx="6858000" cy="9144000"/>
  <p:embeddedFontLst>
    <p:embeddedFont>
      <p:font typeface="Candara" panose="020E0502030303020204" pitchFamily="34" charset="0"/>
      <p:regular r:id="rId24"/>
      <p:bold r:id="rId25"/>
      <p:italic r:id="rId26"/>
      <p:boldItalic r:id="rId27"/>
    </p:embeddedFont>
    <p:embeddedFont>
      <p:font typeface="EB Garamond" panose="00000500000000000000" pitchFamily="2" charset="0"/>
      <p:regular r:id="rId28"/>
      <p:bold r:id="rId29"/>
      <p:italic r:id="rId30"/>
      <p:boldItalic r:id="rId31"/>
    </p:embeddedFont>
    <p:embeddedFont>
      <p:font typeface="Noto Sans Symbols" panose="020B0604020202020204" charset="0"/>
      <p:regular r:id="rId32"/>
      <p:bold r:id="rId33"/>
    </p:embeddedFont>
    <p:embeddedFont>
      <p:font typeface="Open Sans" panose="020B0606030504020204" pitchFamily="34" charset="0"/>
      <p:regular r:id="rId34"/>
      <p:bold r:id="rId35"/>
      <p:italic r:id="rId36"/>
      <p:boldItalic r:id="rId37"/>
    </p:embeddedFont>
    <p:embeddedFont>
      <p:font typeface="Rockwell" panose="02060603020205020403" pitchFamily="18"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Jn/9T1VbDkzd4dLTKiF6hSGwxB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7D5DB7-6A8C-C49B-28E2-5FC7E6927C30}" v="1" dt="2026-04-15T21:02:30.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6"/>
    <p:restoredTop sz="70277"/>
  </p:normalViewPr>
  <p:slideViewPr>
    <p:cSldViewPr snapToGrid="0">
      <p:cViewPr varScale="1">
        <p:scale>
          <a:sx n="91" d="100"/>
          <a:sy n="91" d="100"/>
        </p:scale>
        <p:origin x="16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customschemas.google.com/relationships/presentationmetadata" Target="metadata"/><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to the induction ceremony for the newest members of the  ___________________ Sigma Pi Sigma chapter.</a:t>
            </a:r>
            <a:endParaRPr dirty="0"/>
          </a:p>
          <a:p>
            <a:pPr marL="0" lvl="0" indent="0" algn="l" rtl="0">
              <a:spcBef>
                <a:spcPts val="0"/>
              </a:spcBef>
              <a:spcAft>
                <a:spcPts val="0"/>
              </a:spcAft>
              <a:buNone/>
            </a:pPr>
            <a:r>
              <a:rPr lang="en-US" dirty="0"/>
              <a:t>The Sigma Pi Sigma Chapter of __________________________ was chartered on  _______________, and today’s inductees are about to join our community of over 100,000 historic and current members.</a:t>
            </a:r>
            <a:endParaRPr dirty="0"/>
          </a:p>
        </p:txBody>
      </p:sp>
      <p:sp>
        <p:nvSpPr>
          <p:cNvPr id="166" name="Google Shape;1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Open Sans"/>
                <a:ea typeface="Open Sans"/>
                <a:cs typeface="Open Sans"/>
                <a:sym typeface="Open Sans"/>
              </a:rPr>
              <a:t>Our largest meeting as a society happens every few years through the Congresses. Now called the Sigma Pi Sigma Physics and Astronomy Congress, we come together as a society to reflect, learn, and celebrate our successes. </a:t>
            </a:r>
            <a:endParaRPr dirty="0"/>
          </a:p>
          <a:p>
            <a:pPr marL="0" lvl="0" indent="0" algn="l" rtl="0">
              <a:spcBef>
                <a:spcPts val="0"/>
              </a:spcBef>
              <a:spcAft>
                <a:spcPts val="0"/>
              </a:spcAft>
              <a:buNone/>
            </a:pPr>
            <a:endParaRPr dirty="0">
              <a:latin typeface="Open Sans"/>
              <a:ea typeface="Open Sans"/>
              <a:cs typeface="Open Sans"/>
              <a:sym typeface="Open Sans"/>
            </a:endParaRPr>
          </a:p>
          <a:p>
            <a:pPr marL="0" lvl="0" indent="0" algn="l" rtl="0">
              <a:spcBef>
                <a:spcPts val="0"/>
              </a:spcBef>
              <a:spcAft>
                <a:spcPts val="0"/>
              </a:spcAft>
              <a:buNone/>
            </a:pPr>
            <a:r>
              <a:rPr lang="en-US" dirty="0">
                <a:latin typeface="Open Sans"/>
                <a:ea typeface="Open Sans"/>
                <a:cs typeface="Open Sans"/>
                <a:sym typeface="Open Sans"/>
              </a:rPr>
              <a:t>Sigma Pi Sigma is the official host of the event with the invaluable support of AIP and its 10 member societies. The congress focuses on building community and fellowship within the community, with a strong focus on undergraduates, through interactions with Sigma Pi Sigma members and SPS alumni. </a:t>
            </a:r>
            <a:endParaRPr dirty="0"/>
          </a:p>
          <a:p>
            <a:pPr marL="0" lvl="0" indent="0" algn="l" rtl="0">
              <a:spcBef>
                <a:spcPts val="0"/>
              </a:spcBef>
              <a:spcAft>
                <a:spcPts val="0"/>
              </a:spcAft>
              <a:buNone/>
            </a:pPr>
            <a:endParaRPr dirty="0">
              <a:latin typeface="Open Sans"/>
              <a:ea typeface="Open Sans"/>
              <a:cs typeface="Open Sans"/>
              <a:sym typeface="Open Sans"/>
            </a:endParaRPr>
          </a:p>
          <a:p>
            <a:pPr marL="0" lvl="0" indent="0" algn="l" rtl="0">
              <a:spcBef>
                <a:spcPts val="0"/>
              </a:spcBef>
              <a:spcAft>
                <a:spcPts val="0"/>
              </a:spcAft>
              <a:buNone/>
            </a:pPr>
            <a:r>
              <a:rPr lang="en-US" dirty="0">
                <a:latin typeface="Open Sans"/>
                <a:ea typeface="Open Sans"/>
                <a:cs typeface="Open Sans"/>
                <a:sym typeface="Open Sans"/>
              </a:rPr>
              <a:t>It’s a meeting for and put on by students that also turns out to be a whole lot of fun.</a:t>
            </a:r>
            <a:endParaRPr dirty="0"/>
          </a:p>
          <a:p>
            <a:pPr marL="0" lvl="0" indent="0" algn="l" rtl="0">
              <a:spcBef>
                <a:spcPts val="0"/>
              </a:spcBef>
              <a:spcAft>
                <a:spcPts val="0"/>
              </a:spcAft>
              <a:buNone/>
            </a:pPr>
            <a:endParaRPr b="1" dirty="0">
              <a:latin typeface="Open Sans"/>
              <a:ea typeface="Open Sans"/>
              <a:cs typeface="Open Sans"/>
              <a:sym typeface="Open Sans"/>
            </a:endParaRPr>
          </a:p>
          <a:p>
            <a:pPr marL="0" lvl="0" indent="0" algn="l" rtl="0">
              <a:spcBef>
                <a:spcPts val="0"/>
              </a:spcBef>
              <a:spcAft>
                <a:spcPts val="0"/>
              </a:spcAft>
              <a:buNone/>
            </a:pPr>
            <a:r>
              <a:rPr lang="en-US" dirty="0">
                <a:latin typeface="Open Sans"/>
                <a:ea typeface="Open Sans"/>
                <a:cs typeface="Open Sans"/>
                <a:sym typeface="Open Sans"/>
              </a:rPr>
              <a:t>Events such as interactive workshops, plenaries by leaders within the field, and tours of some of the most important scientific locations within the US highlight each congress. Notable speakers at previous Congresses have included members Jocelyn Bell-Burnell and Nobel Laureates such as Eric Cornell, Carl Wieman, John Mather, and William Phillips. </a:t>
            </a:r>
            <a:endParaRPr dirty="0"/>
          </a:p>
          <a:p>
            <a:pPr marL="0" lvl="0" indent="0" algn="l" rtl="0">
              <a:spcBef>
                <a:spcPts val="0"/>
              </a:spcBef>
              <a:spcAft>
                <a:spcPts val="0"/>
              </a:spcAft>
              <a:buNone/>
            </a:pPr>
            <a:endParaRPr dirty="0"/>
          </a:p>
        </p:txBody>
      </p:sp>
      <p:sp>
        <p:nvSpPr>
          <p:cNvPr id="253" name="Google Shape;2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Open Sans"/>
                <a:ea typeface="Open Sans"/>
                <a:cs typeface="Open Sans"/>
                <a:sym typeface="Open Sans"/>
              </a:rPr>
              <a:t>The 2025 Physics and Astronomy Congress was rousing success! Set in downtown Denver Colorado, the meeting ran from Thursday through Saturday evening. Students had the opportunity to meet Sigma Pi Sigma members from across the globe, discover potential career pathways, connect to chapters from over 250 universities, and tour some of the leading scientific institutions in the US. Most meeting sessions were interactive, in the tradition of Sigma Pi Sigma and the Physics/Astronomy community. To begin the event, we formed a congress to discuss the state of the community, identify future directions for the organization, and cast votes on ballots placed before the chapters. </a:t>
            </a:r>
            <a:endParaRPr dirty="0"/>
          </a:p>
        </p:txBody>
      </p:sp>
      <p:sp>
        <p:nvSpPr>
          <p:cNvPr id="266" name="Google Shape;2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next Congress is already being planned for October 26 to 28, 2028. We will meet in Saint Paul, Minnesota. The theme of the Congress is still being developed. </a:t>
            </a:r>
            <a:r>
              <a:rPr lang="en-US" dirty="0">
                <a:latin typeface="Open Sans"/>
                <a:ea typeface="Open Sans"/>
                <a:cs typeface="Open Sans"/>
                <a:sym typeface="Open Sans"/>
              </a:rPr>
              <a:t>Please join us at the Congress or consider supporting students from your chapter to attend.</a:t>
            </a:r>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0044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Service</a:t>
            </a:r>
            <a:endParaRPr/>
          </a:p>
          <a:p>
            <a:pPr marL="0" lvl="0" indent="0" algn="l" rtl="0">
              <a:spcBef>
                <a:spcPts val="0"/>
              </a:spcBef>
              <a:spcAft>
                <a:spcPts val="0"/>
              </a:spcAft>
              <a:buNone/>
            </a:pPr>
            <a:endParaRPr/>
          </a:p>
          <a:p>
            <a:pPr marL="0" lvl="0" indent="0" algn="l" rtl="0">
              <a:spcBef>
                <a:spcPts val="0"/>
              </a:spcBef>
              <a:spcAft>
                <a:spcPts val="0"/>
              </a:spcAft>
              <a:buNone/>
            </a:pPr>
            <a:r>
              <a:rPr lang="en-US"/>
              <a:t>Our membership cuts across generational lines and represents who we are as a community. Our first members were inducted in 1921. Our newest members are being inducted today. This represents many generations of experience and wisdom that can be brought to bear on the matters that unite us. Together, we are the community and we must support each other.</a:t>
            </a:r>
            <a:endParaRPr/>
          </a:p>
          <a:p>
            <a:pPr marL="0" lvl="0" indent="0" algn="l" rtl="0">
              <a:spcBef>
                <a:spcPts val="0"/>
              </a:spcBef>
              <a:spcAft>
                <a:spcPts val="0"/>
              </a:spcAft>
              <a:buNone/>
            </a:pPr>
            <a:endParaRPr/>
          </a:p>
          <a:p>
            <a:pPr marL="0" lvl="0" indent="0" algn="l" rtl="0">
              <a:spcBef>
                <a:spcPts val="0"/>
              </a:spcBef>
              <a:spcAft>
                <a:spcPts val="0"/>
              </a:spcAft>
              <a:buNone/>
            </a:pPr>
            <a:r>
              <a:rPr lang="en-US"/>
              <a:t>With the recognition of accomplishment comes a responsibility to service at all levels.</a:t>
            </a:r>
            <a:endParaRPr/>
          </a:p>
          <a:p>
            <a:pPr marL="0" lvl="0" indent="0" algn="l" rtl="0">
              <a:spcBef>
                <a:spcPts val="0"/>
              </a:spcBef>
              <a:spcAft>
                <a:spcPts val="0"/>
              </a:spcAft>
              <a:buNone/>
            </a:pPr>
            <a:r>
              <a:rPr lang="en-US"/>
              <a:t>Nationally, Sigma Pi Sigma members can serve by helping to work for sound national science policies. Locally, Sigma Pi Sigma members can serve in community science education projects and liaisons and in mentoring individual students. Such personal initiative provides opportunities for all members of the local community to learn more about physics and provides visible testimony to the high standards of Sigma Pi Sigma membership. Our colleges, universities, and our Society know that, when we become alumni, because we respect the personal struggle for excellence, we will support the generations of students that follow us. When the experience of Sigma Pi Sigma members is placed at the service of others at any level, then Sigma Pi Sigma touches more lives than may be counted by the number of its members.</a:t>
            </a:r>
            <a:endParaRPr/>
          </a:p>
          <a:p>
            <a:pPr marL="0" lvl="0" indent="0" algn="l" rtl="0">
              <a:spcBef>
                <a:spcPts val="0"/>
              </a:spcBef>
              <a:spcAft>
                <a:spcPts val="0"/>
              </a:spcAft>
              <a:buNone/>
            </a:pPr>
            <a:endParaRPr/>
          </a:p>
        </p:txBody>
      </p:sp>
      <p:sp>
        <p:nvSpPr>
          <p:cNvPr id="278" name="Google Shape;27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Motto: The motto of the Society is </a:t>
            </a:r>
            <a:r>
              <a:rPr lang="en-US" dirty="0" err="1"/>
              <a:t>Σκεψιζ</a:t>
            </a:r>
            <a:r>
              <a:rPr lang="en-US" dirty="0"/>
              <a:t> </a:t>
            </a:r>
            <a:r>
              <a:rPr lang="en-US" dirty="0" err="1"/>
              <a:t>Προστ</a:t>
            </a:r>
            <a:r>
              <a:rPr lang="en-US" dirty="0"/>
              <a:t>α</a:t>
            </a:r>
            <a:r>
              <a:rPr lang="en-US" dirty="0" err="1"/>
              <a:t>τηζ</a:t>
            </a:r>
            <a:r>
              <a:rPr lang="en-US" dirty="0"/>
              <a:t> </a:t>
            </a:r>
            <a:r>
              <a:rPr lang="en-US" dirty="0" err="1"/>
              <a:t>Συνεσεως</a:t>
            </a:r>
            <a:r>
              <a:rPr lang="en-US" dirty="0"/>
              <a:t> - (pronunciation: Skep-sis </a:t>
            </a:r>
            <a:r>
              <a:rPr lang="en-US" dirty="0" err="1"/>
              <a:t>Praw-stah-tays</a:t>
            </a:r>
            <a:r>
              <a:rPr lang="en-US" dirty="0"/>
              <a:t> Soon-ess-</a:t>
            </a:r>
            <a:r>
              <a:rPr lang="en-US" dirty="0" err="1"/>
              <a:t>ea</a:t>
            </a:r>
            <a:r>
              <a:rPr lang="en-US" dirty="0"/>
              <a:t>-</a:t>
            </a:r>
            <a:r>
              <a:rPr lang="en-US" dirty="0" err="1"/>
              <a:t>os</a:t>
            </a:r>
            <a:r>
              <a:rPr lang="en-US" dirty="0"/>
              <a:t>)</a:t>
            </a:r>
            <a:endParaRPr dirty="0"/>
          </a:p>
          <a:p>
            <a:pPr marL="0" lvl="0" indent="0" algn="l" rtl="0">
              <a:spcBef>
                <a:spcPts val="0"/>
              </a:spcBef>
              <a:spcAft>
                <a:spcPts val="0"/>
              </a:spcAft>
              <a:buNone/>
            </a:pPr>
            <a:r>
              <a:rPr lang="en-US" dirty="0"/>
              <a:t>This motto, translated from the Greek, can be translated as “investigation, the forerunner of knowledge” or “the active pursuit of knowledge” which speaks to the goal of physics and astronomy – to understand that which is unknown! Our name, Sigma Pi Sigma, comes from the first letters of this motto. The motto emphasizes that experiments are the basis of progress in science.</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r>
              <a:rPr lang="en-US" dirty="0"/>
              <a:t>Key: The key is the original student design. It has the shape of the historic standard voltmeter. Arched across the top is the name of the society. In the apex of the key is an incandescent lamp connected to a dynamo in the center. The pin, which symbolizes your membership in the society, has this shape. The founders of the Society used the standard voltmeter to symbolize the high accuracy which is the hallmark of careful experiments; the lamp is the symbol of knowledge and the dynamo represents the creative energy that is so necessary to productive research.</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r>
              <a:rPr lang="en-US" dirty="0"/>
              <a:t>Insignia: The official insignia consists of an outline figure of the key with a scroll superimposed on the stem. The Greek word </a:t>
            </a:r>
            <a:r>
              <a:rPr lang="en-US" dirty="0" err="1"/>
              <a:t>Σοφι</a:t>
            </a:r>
            <a:r>
              <a:rPr lang="en-US" dirty="0"/>
              <a:t>α (pronounced “so-</a:t>
            </a:r>
            <a:r>
              <a:rPr lang="en-US" dirty="0" err="1"/>
              <a:t>fya</a:t>
            </a:r>
            <a:r>
              <a:rPr lang="en-US" dirty="0"/>
              <a:t>”), or knowledge, is written on the scroll.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Seal: The seal was student designed and this is a scan of the original. It is a circle with the name of the Society around the top. The </a:t>
            </a:r>
            <a:r>
              <a:rPr lang="en-US" dirty="0" err="1"/>
              <a:t>greek</a:t>
            </a:r>
            <a:r>
              <a:rPr lang="en-US" dirty="0"/>
              <a:t> word </a:t>
            </a:r>
            <a:r>
              <a:rPr lang="en-US" dirty="0" err="1"/>
              <a:t>φυσικ</a:t>
            </a:r>
            <a:r>
              <a:rPr lang="en-US" dirty="0"/>
              <a:t>α (pronounced “</a:t>
            </a:r>
            <a:r>
              <a:rPr lang="en-US" dirty="0" err="1"/>
              <a:t>phys</a:t>
            </a:r>
            <a:r>
              <a:rPr lang="en-US" dirty="0"/>
              <a:t>-e-ca”), the root word for physics, is in the center. At the bottom is the founding year of ΣΠΣ.</a:t>
            </a:r>
            <a:endParaRPr dirty="0"/>
          </a:p>
          <a:p>
            <a:pPr marL="0" lvl="0" indent="0" algn="l" rtl="0">
              <a:spcBef>
                <a:spcPts val="0"/>
              </a:spcBef>
              <a:spcAft>
                <a:spcPts val="0"/>
              </a:spcAft>
              <a:buNone/>
            </a:pPr>
            <a:endParaRPr dirty="0"/>
          </a:p>
        </p:txBody>
      </p:sp>
      <p:sp>
        <p:nvSpPr>
          <p:cNvPr id="285" name="Google Shape;28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The Induction - [Presiding Officer or designated individuals]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Our new members should always remember that Sigma Pi Sigma was founded by students and continues to exist mainly for their benefit. The standards for ΣΠΣ membership are very high so that only those deeply interested in physics will be eligible for membership. We will now induct the new members. Each new member, when your name is called, please come forward and receive your pin and certificate and sign the membership book. Your signature in the membership book signifies your acceptance of your Sigma Pi Sigma membership and of the responsibility to lifetime service that goes with it. </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r>
              <a:rPr lang="en-US" i="1" dirty="0"/>
              <a:t>We suggest asking the advisor or chapter officers to assist in welcoming the new members. Call new members up one by one, and after each person signs the chapter book, everyone should shake their hand and say </a:t>
            </a:r>
            <a:r>
              <a:rPr lang="en-US" i="0" dirty="0"/>
              <a:t>“Welcome to Sigma Pi Sigma” </a:t>
            </a:r>
            <a:r>
              <a:rPr lang="en-US" i="1" dirty="0"/>
              <a:t>before presenting them with their pin, membership card, magazines, pen, etc. Lots of swag! </a:t>
            </a:r>
          </a:p>
          <a:p>
            <a:pPr marL="0" lvl="0" indent="0" algn="l" rtl="0">
              <a:spcBef>
                <a:spcPts val="0"/>
              </a:spcBef>
              <a:spcAft>
                <a:spcPts val="0"/>
              </a:spcAft>
              <a:buNone/>
            </a:pPr>
            <a:r>
              <a:rPr lang="en-US" i="1" dirty="0"/>
              <a:t>Ask them to stay up front to line up for the continuation of the induction!</a:t>
            </a:r>
            <a:endParaRPr dirty="0"/>
          </a:p>
        </p:txBody>
      </p:sp>
      <p:sp>
        <p:nvSpPr>
          <p:cNvPr id="299" name="Google Shape;29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The Induction Pledge - [Presiding Officer or designated individuals]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 will ask you all to recite this together, it is always fun when you each say your own name all at the same time! It is okay to turn so that you can see the screen!</a:t>
            </a:r>
          </a:p>
          <a:p>
            <a:pPr marL="0" lvl="0" indent="0" algn="l" rtl="0">
              <a:spcBef>
                <a:spcPts val="0"/>
              </a:spcBef>
              <a:spcAft>
                <a:spcPts val="0"/>
              </a:spcAft>
              <a:buNone/>
            </a:pPr>
            <a:endParaRPr dirty="0"/>
          </a:p>
          <a:p>
            <a:pPr marL="0" lvl="0" indent="0" algn="l" rtl="0">
              <a:spcBef>
                <a:spcPts val="0"/>
              </a:spcBef>
              <a:spcAft>
                <a:spcPts val="0"/>
              </a:spcAft>
              <a:buNone/>
            </a:pPr>
            <a:r>
              <a:rPr lang="en-US" dirty="0"/>
              <a:t>I, </a:t>
            </a:r>
            <a:r>
              <a:rPr lang="en-US" u="sng" dirty="0"/>
              <a:t>Your Name</a:t>
            </a:r>
            <a:r>
              <a:rPr lang="en-US" dirty="0"/>
              <a:t>, agree to uphold the pillars of Sigma Pi Sigma: </a:t>
            </a:r>
            <a:endParaRPr dirty="0"/>
          </a:p>
          <a:p>
            <a:pPr marL="0" lvl="0" indent="0" algn="l" rtl="0">
              <a:spcBef>
                <a:spcPts val="0"/>
              </a:spcBef>
              <a:spcAft>
                <a:spcPts val="0"/>
              </a:spcAft>
              <a:buNone/>
            </a:pPr>
            <a:r>
              <a:rPr lang="en-US" dirty="0"/>
              <a:t>Encourage those seeking knowledge and competence in physics and astronomy;</a:t>
            </a:r>
            <a:endParaRPr dirty="0"/>
          </a:p>
          <a:p>
            <a:pPr marL="0" lvl="0" indent="0" algn="l" rtl="0">
              <a:spcBef>
                <a:spcPts val="0"/>
              </a:spcBef>
              <a:spcAft>
                <a:spcPts val="0"/>
              </a:spcAft>
              <a:buNone/>
            </a:pPr>
            <a:r>
              <a:rPr lang="en-US" dirty="0"/>
              <a:t>Develop and maintain an attitude of service;</a:t>
            </a:r>
            <a:endParaRPr dirty="0"/>
          </a:p>
          <a:p>
            <a:pPr marL="0" lvl="0" indent="0" algn="l" rtl="0">
              <a:spcBef>
                <a:spcPts val="0"/>
              </a:spcBef>
              <a:spcAft>
                <a:spcPts val="0"/>
              </a:spcAft>
              <a:buNone/>
            </a:pPr>
            <a:r>
              <a:rPr lang="en-US" dirty="0"/>
              <a:t>Support colleagues, promote fellowship, and honor excellence in physics and astronomy;</a:t>
            </a:r>
            <a:endParaRPr dirty="0"/>
          </a:p>
          <a:p>
            <a:pPr marL="0" lvl="0" indent="0" algn="l" rtl="0">
              <a:spcBef>
                <a:spcPts val="0"/>
              </a:spcBef>
              <a:spcAft>
                <a:spcPts val="0"/>
              </a:spcAft>
              <a:buNone/>
            </a:pPr>
            <a:r>
              <a:rPr lang="en-US" dirty="0"/>
              <a:t>And encourage scholarship in physics and astronomy at all levels.</a:t>
            </a:r>
            <a:endParaRPr dirty="0"/>
          </a:p>
        </p:txBody>
      </p:sp>
      <p:sp>
        <p:nvSpPr>
          <p:cNvPr id="306" name="Google Shape;30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The Charge to New Members</a:t>
            </a:r>
            <a:endParaRPr dirty="0"/>
          </a:p>
          <a:p>
            <a:pPr marL="0" lvl="0" indent="0" algn="l" rtl="0">
              <a:spcBef>
                <a:spcPts val="0"/>
              </a:spcBef>
              <a:spcAft>
                <a:spcPts val="0"/>
              </a:spcAft>
              <a:buNone/>
            </a:pPr>
            <a:r>
              <a:rPr lang="en-US" b="1" dirty="0"/>
              <a:t>[Presiding Officer or designated individual]</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It is now my great privilege to declare you members of Sigma Pi Sigma, and having all the rights, privileges and responsibilities of members of this Society.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r>
              <a:rPr lang="en-US" dirty="0"/>
              <a:t>I will now give the Charge to our New Members.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Those of us who are gathered here today have a real and enduring interest in physics. We believe in the importance of physics as a basic science and as a contributor to a strong and just society and country. We charge you to continue your commitment to physics, working to assist the development of interest in physics at all possible levels. One finds Sigma Pi Sigma members among all professions. There are practicing physicists among Sigma Pi Sigma members. Excellence in physics has also led members into other careers. Through these members, Sigma Pi Sigma has enriched the world beyond just the professional physics community. Sigma Pi Sigma unites a diverse group of exceptional people who have shared in the culture and traditions of physics.</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r>
              <a:rPr lang="en-US" dirty="0"/>
              <a:t>With the common thread of this shared background in physics, Sigma Pi Sigma promotes a spirit of professional community among its members and encourages them to offer their collective wisdom and perspective in the service of the larger society. You are joining a group in which you may play an active part for the rest of your life. We are happy to welcome you into this fellowship.</a:t>
            </a:r>
            <a:endParaRPr dirty="0"/>
          </a:p>
          <a:p>
            <a:pPr marL="0" lvl="0" indent="0" algn="l" rtl="0">
              <a:spcBef>
                <a:spcPts val="0"/>
              </a:spcBef>
              <a:spcAft>
                <a:spcPts val="0"/>
              </a:spcAft>
              <a:buNone/>
            </a:pPr>
            <a:endParaRPr dirty="0"/>
          </a:p>
        </p:txBody>
      </p:sp>
      <p:sp>
        <p:nvSpPr>
          <p:cNvPr id="313" name="Google Shape;31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Sigma Pi Sigma is not just an induction ceremony, its a lifelong experience. You are encouraged to maintain a strong connection to your department. Through programs such as the Alumni Engagement Program, you will be able to connect you to chapters wherever you might go to act as mentors, tour guides, professional contacts, and department speakers. Sigma Pi Sigma can also help you impact the broader community through discussions with high school classrooms and participating in the Sigma Pi Sigma Physics Congresses. The pillars of Sigma Pi Sigma include service and fellowship and it is our hope that you can connect to individuals that can change not just your career but your life. </a:t>
            </a:r>
            <a:endParaRPr/>
          </a:p>
          <a:p>
            <a:pPr marL="0" lvl="0" indent="0" algn="l" rtl="0">
              <a:spcBef>
                <a:spcPts val="0"/>
              </a:spcBef>
              <a:spcAft>
                <a:spcPts val="0"/>
              </a:spcAft>
              <a:buNone/>
            </a:pPr>
            <a:endParaRPr/>
          </a:p>
          <a:p>
            <a:pPr marL="0" lvl="0" indent="0" algn="l" rtl="0">
              <a:spcBef>
                <a:spcPts val="0"/>
              </a:spcBef>
              <a:spcAft>
                <a:spcPts val="0"/>
              </a:spcAft>
              <a:buNone/>
            </a:pPr>
            <a:r>
              <a:rPr lang="en-US"/>
              <a:t>You are now a lifelong member of the Sigma Pi Sigma community.</a:t>
            </a:r>
            <a:endParaRPr/>
          </a:p>
        </p:txBody>
      </p:sp>
      <p:sp>
        <p:nvSpPr>
          <p:cNvPr id="327" name="Google Shape;32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On behalf of the SPS and Sigma Pi Sigma National Offices, congratulations!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accomplishment wouldn’t be possible without all those who helped the students. Let’s thank those that helped along the way.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 formally close this year’s induction ceremony and invite everyone to take photographs!</a:t>
            </a:r>
            <a:endParaRPr dirty="0"/>
          </a:p>
        </p:txBody>
      </p:sp>
      <p:sp>
        <p:nvSpPr>
          <p:cNvPr id="336" name="Google Shape;33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Sigma Pi Sigma and the Society of Physics Students are a two linked yet distinct set of societies – they share a constitution and bylaws but remain different organizations. The Society of Physics Students has over 850 chapters and welcomes everyone with an interest in physics and astronomy. Part of the mission of SPS is to help build an inclusive environment within departments. All undergraduate student groups within a department which holds an SPS charter are part of SPS.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Sigma Pi Sigma is the corresponding physics and astronomy honors society, which invites students to join for high academic achievement or service to the field and community. With over 100,000 lifetime members, Sigma Pi Sigma strives to connect members to each other, their department, and the broader physics and astronomy community.</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dirty="0"/>
              <a:t>Together they form an organization devoted inclusion and excellence.</a:t>
            </a:r>
            <a:endParaRPr dirty="0"/>
          </a:p>
          <a:p>
            <a:pPr marL="0" lvl="0" indent="0" algn="l" rtl="0">
              <a:spcBef>
                <a:spcPts val="0"/>
              </a:spcBef>
              <a:spcAft>
                <a:spcPts val="0"/>
              </a:spcAft>
              <a:buNone/>
            </a:pPr>
            <a:endParaRPr dirty="0"/>
          </a:p>
        </p:txBody>
      </p:sp>
      <p:sp>
        <p:nvSpPr>
          <p:cNvPr id="173" name="Google Shape;17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Sigma Pi Sigma strives to uphold its mission: to recognize outstanding scholarship in physics and astronomy, to encourage interest in physics and astronomy among students at all levels; to promote an attitude of service of its members towards their fellow students, colleagues, and the public; and to provide a fellowship of persons who have excelled in physics and astronomy. </a:t>
            </a:r>
            <a:endParaRPr dirty="0"/>
          </a:p>
          <a:p>
            <a:pPr marL="0" lvl="0" indent="0" algn="l" rtl="0">
              <a:spcBef>
                <a:spcPts val="0"/>
              </a:spcBef>
              <a:spcAft>
                <a:spcPts val="0"/>
              </a:spcAft>
              <a:buNone/>
            </a:pPr>
            <a:endParaRPr dirty="0"/>
          </a:p>
        </p:txBody>
      </p:sp>
      <p:sp>
        <p:nvSpPr>
          <p:cNvPr id="182" name="Google Shape;1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chapter was established on  ___________________ in ________ but the organization goes back further.</a:t>
            </a:r>
            <a:endParaRPr/>
          </a:p>
          <a:p>
            <a:pPr marL="0" lvl="0" indent="0" algn="l" rtl="0">
              <a:spcBef>
                <a:spcPts val="0"/>
              </a:spcBef>
              <a:spcAft>
                <a:spcPts val="0"/>
              </a:spcAft>
              <a:buNone/>
            </a:pPr>
            <a:endParaRPr/>
          </a:p>
          <a:p>
            <a:pPr marL="0" lvl="0" indent="0" algn="l" rtl="0">
              <a:spcBef>
                <a:spcPts val="0"/>
              </a:spcBef>
              <a:spcAft>
                <a:spcPts val="0"/>
              </a:spcAft>
              <a:buNone/>
            </a:pPr>
            <a:r>
              <a:rPr lang="en-US"/>
              <a:t>The history of Sigma Pi Sigma begins in 1920. That year several physics students and faculty members at Davidson College in North Carolina decided that a physics and astronomy honor society would be a good idea. In addition to recognizing excellence in physics and astronomy, an honor society could bring those interested in physics and astronomy into closer association and encourage them in their professions. Their idea was realized on December 11, 1921, when five students and four faculty members, meeting in the home of the head of the Davidson College Physics Department, formed a group which they named Sigma Pi Sigma. </a:t>
            </a:r>
            <a:endParaRPr/>
          </a:p>
          <a:p>
            <a:pPr marL="0" lvl="0" indent="0" algn="l" rtl="0">
              <a:spcBef>
                <a:spcPts val="0"/>
              </a:spcBef>
              <a:spcAft>
                <a:spcPts val="0"/>
              </a:spcAft>
              <a:buNone/>
            </a:pPr>
            <a:endParaRPr/>
          </a:p>
          <a:p>
            <a:pPr marL="0" lvl="0" indent="0" algn="l" rtl="0">
              <a:spcBef>
                <a:spcPts val="0"/>
              </a:spcBef>
              <a:spcAft>
                <a:spcPts val="0"/>
              </a:spcAft>
              <a:buNone/>
            </a:pPr>
            <a:r>
              <a:rPr lang="en-US"/>
              <a:t>From the beginning, Sigma Pi Sigma has been students, alumni, and faculty striving to support undergraduates.</a:t>
            </a:r>
            <a:endParaRPr/>
          </a:p>
          <a:p>
            <a:pPr marL="0" lvl="0" indent="0" algn="l" rtl="0">
              <a:spcBef>
                <a:spcPts val="0"/>
              </a:spcBef>
              <a:spcAft>
                <a:spcPts val="0"/>
              </a:spcAft>
              <a:buNone/>
            </a:pPr>
            <a:endParaRPr/>
          </a:p>
        </p:txBody>
      </p:sp>
      <p:sp>
        <p:nvSpPr>
          <p:cNvPr id="193" name="Google Shape;19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several years, word spread of the success of the group and the Davidson ΣΠΣ members began to think that the benefits of ΣΠΣ membership could be shared with others. ΣΠΣ began to grow with the installation of a second chapter at Duke University on May 14, 1925; a third chapter was chartered at Pennsylvania State University on May 17, 1926, by Marsh White. The first national convention of ΣΠΣ was held at Davidson College in 1928 with the six existing chapters participating. By 1929 there were ten ΣΠΣ chapters </a:t>
            </a:r>
            <a:endParaRPr/>
          </a:p>
          <a:p>
            <a:pPr marL="0" lvl="0" indent="0" algn="l" rtl="0">
              <a:spcBef>
                <a:spcPts val="0"/>
              </a:spcBef>
              <a:spcAft>
                <a:spcPts val="0"/>
              </a:spcAft>
              <a:buNone/>
            </a:pPr>
            <a:endParaRPr/>
          </a:p>
        </p:txBody>
      </p:sp>
      <p:sp>
        <p:nvSpPr>
          <p:cNvPr id="202" name="Google Shape;2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From it’s founding, Sigma Pi Sigma has strived to represent not just academic excellence but also fellowship and service. Sigma Pi Sigma aims to represent all of the ideals that we strive for as a department. This can be seen in the featured quote from a 1931 summary of the activities of the first 10 years of Sigma Pi Sigma. It was later recorded that “Wooly Grey” conducted the experiment and was mostly unharmed by the chapter’s light-hearted (yet electrifying) fun.</a:t>
            </a:r>
            <a:endParaRPr/>
          </a:p>
          <a:p>
            <a:pPr marL="0" lvl="0" indent="0" algn="l" rtl="0">
              <a:spcBef>
                <a:spcPts val="0"/>
              </a:spcBef>
              <a:spcAft>
                <a:spcPts val="0"/>
              </a:spcAft>
              <a:buNone/>
            </a:pPr>
            <a:endParaRPr/>
          </a:p>
        </p:txBody>
      </p:sp>
      <p:sp>
        <p:nvSpPr>
          <p:cNvPr id="213" name="Google Shape;2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 the third national convention at Purdue University in 1934 with all 19 chapters attending, the original name was changed to “society” and all elements of secrecy were removed to align itself with the other physics organizations. In 1936, ΣΠΣ became and remains to this day an Associated Society in the Physics Section of the American Association for the Advancement of Science (AAAS). In 1945, ΣΠΣ became a member of the Association of College Honor Societies (ACHS), the national accrediting organization. By the end of the 1940’s there were 73 chapters. In the early 1950’s ΣΠΣ became an Affiliate member of AAAS.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Along the way, the organization would bring together chapters every few years to help members to network and provide guidance on </a:t>
            </a:r>
            <a:r>
              <a:rPr lang="en-US" dirty="0">
                <a:latin typeface="Arial"/>
                <a:ea typeface="Arial"/>
                <a:cs typeface="Arial"/>
                <a:sym typeface="Arial"/>
              </a:rPr>
              <a:t>how the organization could support students and members</a:t>
            </a:r>
            <a:r>
              <a:rPr lang="en-US" dirty="0"/>
              <a:t> . Meetings have taken place all over North America.</a:t>
            </a:r>
            <a:endParaRPr dirty="0"/>
          </a:p>
          <a:p>
            <a:pPr marL="0" lvl="0" indent="0" algn="l" rtl="0">
              <a:spcBef>
                <a:spcPts val="0"/>
              </a:spcBef>
              <a:spcAft>
                <a:spcPts val="0"/>
              </a:spcAft>
              <a:buNone/>
            </a:pPr>
            <a:endParaRPr dirty="0"/>
          </a:p>
        </p:txBody>
      </p:sp>
      <p:sp>
        <p:nvSpPr>
          <p:cNvPr id="225" name="Google Shape;22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During the 1950’s, the American Institute of Physics (AIP) and ΣΠΣ began discussing the role of students within the broader Physics Sciences. The AIP Student Sections were established and work began on drafting a Constitution and Bylaws that would result in the union of ΣΠΣ and the AIP Student Sections to create the Society of Physics Students (SPS) as we know it today. At the eighth national convention of ΣΠΣ, held at Purdue University in December 1967, the union between the AIP Student Sections and ΣΠΣ was approved. On April 22, 1968, articles of agreement were signed, creating the Society of Physics Students with ΣΠΣ included as an honor society within SPS.</a:t>
            </a:r>
            <a:endParaRPr/>
          </a:p>
          <a:p>
            <a:pPr marL="0" lvl="0" indent="0" algn="l" rtl="0">
              <a:spcBef>
                <a:spcPts val="0"/>
              </a:spcBef>
              <a:spcAft>
                <a:spcPts val="0"/>
              </a:spcAft>
              <a:buNone/>
            </a:pPr>
            <a:endParaRPr/>
          </a:p>
          <a:p>
            <a:pPr marL="0" lvl="0" indent="0" algn="l" rtl="0">
              <a:spcBef>
                <a:spcPts val="0"/>
              </a:spcBef>
              <a:spcAft>
                <a:spcPts val="0"/>
              </a:spcAft>
              <a:buNone/>
            </a:pPr>
            <a:r>
              <a:rPr lang="en-US"/>
              <a:t>The organization continues to grow and evolve. For example, on our 100-year anniversary in 2021, </a:t>
            </a:r>
            <a:r>
              <a:rPr lang="en-US" sz="1200">
                <a:latin typeface="Arial"/>
                <a:ea typeface="Arial"/>
                <a:cs typeface="Arial"/>
                <a:sym typeface="Arial"/>
              </a:rPr>
              <a:t>SPS and ΣΠΣ explicitly defined both societies to support students studying physics </a:t>
            </a:r>
            <a:r>
              <a:rPr lang="en-US" sz="1200" u="sng">
                <a:latin typeface="Arial"/>
                <a:ea typeface="Arial"/>
                <a:cs typeface="Arial"/>
                <a:sym typeface="Arial"/>
              </a:rPr>
              <a:t>and astronomy</a:t>
            </a:r>
            <a:r>
              <a:rPr lang="en-US" sz="1200">
                <a:latin typeface="Arial"/>
                <a:ea typeface="Arial"/>
                <a:cs typeface="Arial"/>
                <a:sym typeface="Arial"/>
              </a:rPr>
              <a:t>.</a:t>
            </a:r>
            <a:endParaRPr/>
          </a:p>
          <a:p>
            <a:pPr marL="0" lvl="0" indent="0" algn="l" rtl="0">
              <a:spcBef>
                <a:spcPts val="0"/>
              </a:spcBef>
              <a:spcAft>
                <a:spcPts val="0"/>
              </a:spcAft>
              <a:buNone/>
            </a:pPr>
            <a:endParaRPr/>
          </a:p>
        </p:txBody>
      </p:sp>
      <p:sp>
        <p:nvSpPr>
          <p:cNvPr id="235" name="Google Shape;2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Currently SPS has over 840 chapters across the globe and new chapters are being added each year. Sigma Pi Sigma now has over 100,000 lifetime members and spans the generations that have developed modern physics and astronomy. </a:t>
            </a:r>
            <a:endParaRPr dirty="0"/>
          </a:p>
        </p:txBody>
      </p:sp>
      <p:sp>
        <p:nvSpPr>
          <p:cNvPr id="244" name="Google Shape;2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
        <p:cNvGrpSpPr/>
        <p:nvPr/>
      </p:nvGrpSpPr>
      <p:grpSpPr>
        <a:xfrm>
          <a:off x="0" y="0"/>
          <a:ext cx="0" cy="0"/>
          <a:chOff x="0" y="0"/>
          <a:chExt cx="0" cy="0"/>
        </a:xfrm>
      </p:grpSpPr>
      <p:sp>
        <p:nvSpPr>
          <p:cNvPr id="22" name="Google Shape;22;p20"/>
          <p:cNvSpPr/>
          <p:nvPr/>
        </p:nvSpPr>
        <p:spPr>
          <a:xfrm>
            <a:off x="304801" y="228601"/>
            <a:ext cx="11595100" cy="6035675"/>
          </a:xfrm>
          <a:prstGeom prst="roundRect">
            <a:avLst>
              <a:gd name="adj" fmla="val 1272"/>
            </a:avLst>
          </a:prstGeom>
          <a:gradFill>
            <a:gsLst>
              <a:gs pos="0">
                <a:srgbClr val="007236"/>
              </a:gs>
              <a:gs pos="62000">
                <a:srgbClr val="007236"/>
              </a:gs>
              <a:gs pos="85000">
                <a:srgbClr val="E5B611"/>
              </a:gs>
              <a:gs pos="100000">
                <a:srgbClr val="E5B61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ndara"/>
              <a:ea typeface="Candara"/>
              <a:cs typeface="Candara"/>
              <a:sym typeface="Candara"/>
            </a:endParaRPr>
          </a:p>
        </p:txBody>
      </p:sp>
      <p:grpSp>
        <p:nvGrpSpPr>
          <p:cNvPr id="23" name="Google Shape;23;p20"/>
          <p:cNvGrpSpPr/>
          <p:nvPr/>
        </p:nvGrpSpPr>
        <p:grpSpPr>
          <a:xfrm>
            <a:off x="281517" y="5354639"/>
            <a:ext cx="11631083" cy="1330325"/>
            <a:chOff x="-3905250" y="4294188"/>
            <a:chExt cx="13011150" cy="1892300"/>
          </a:xfrm>
        </p:grpSpPr>
        <p:sp>
          <p:nvSpPr>
            <p:cNvPr id="24" name="Google Shape;24;p20"/>
            <p:cNvSpPr/>
            <p:nvPr/>
          </p:nvSpPr>
          <p:spPr>
            <a:xfrm>
              <a:off x="4810681" y="4499676"/>
              <a:ext cx="4295219" cy="1016152"/>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sp>
          <p:nvSpPr>
            <p:cNvPr id="25" name="Google Shape;25;p20"/>
            <p:cNvSpPr/>
            <p:nvPr/>
          </p:nvSpPr>
          <p:spPr>
            <a:xfrm>
              <a:off x="-308538" y="4319027"/>
              <a:ext cx="8280254" cy="1208092"/>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sp>
          <p:nvSpPr>
            <p:cNvPr id="26" name="Google Shape;26;p20"/>
            <p:cNvSpPr/>
            <p:nvPr/>
          </p:nvSpPr>
          <p:spPr>
            <a:xfrm>
              <a:off x="4014" y="4334834"/>
              <a:ext cx="8164231" cy="1101960"/>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sp>
          <p:nvSpPr>
            <p:cNvPr id="27" name="Google Shape;27;p20"/>
            <p:cNvSpPr/>
            <p:nvPr/>
          </p:nvSpPr>
          <p:spPr>
            <a:xfrm>
              <a:off x="4157164" y="4316769"/>
              <a:ext cx="4939265" cy="925827"/>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sp>
          <p:nvSpPr>
            <p:cNvPr id="28" name="Google Shape;28;p20"/>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grpSp>
      <p:sp>
        <p:nvSpPr>
          <p:cNvPr id="29" name="Google Shape;29;p20"/>
          <p:cNvSpPr txBox="1">
            <a:spLocks noGrp="1"/>
          </p:cNvSpPr>
          <p:nvPr>
            <p:ph type="ctrTitle"/>
          </p:nvPr>
        </p:nvSpPr>
        <p:spPr>
          <a:xfrm>
            <a:off x="914400" y="1600200"/>
            <a:ext cx="10363200" cy="178010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4400">
                <a:solidFill>
                  <a:srgbClr val="FFFF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0"/>
          <p:cNvSpPr txBox="1">
            <a:spLocks noGrp="1"/>
          </p:cNvSpPr>
          <p:nvPr>
            <p:ph type="subTitle" idx="1"/>
          </p:nvPr>
        </p:nvSpPr>
        <p:spPr>
          <a:xfrm>
            <a:off x="1828800" y="3556001"/>
            <a:ext cx="8534400" cy="1473200"/>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SzPts val="2000"/>
              <a:buNone/>
              <a:defRPr sz="2000">
                <a:solidFill>
                  <a:srgbClr val="FFFFFF"/>
                </a:solidFill>
              </a:defRPr>
            </a:lvl1pPr>
            <a:lvl2pPr lvl="1" algn="ctr">
              <a:spcBef>
                <a:spcPts val="560"/>
              </a:spcBef>
              <a:spcAft>
                <a:spcPts val="0"/>
              </a:spcAft>
              <a:buSzPts val="2800"/>
              <a:buNone/>
              <a:defRPr>
                <a:solidFill>
                  <a:srgbClr val="888888"/>
                </a:solidFill>
              </a:defRPr>
            </a:lvl2pPr>
            <a:lvl3pPr lvl="2" algn="ctr">
              <a:spcBef>
                <a:spcPts val="560"/>
              </a:spcBef>
              <a:spcAft>
                <a:spcPts val="0"/>
              </a:spcAft>
              <a:buSzPts val="2800"/>
              <a:buNone/>
              <a:defRPr>
                <a:solidFill>
                  <a:srgbClr val="888888"/>
                </a:solidFill>
              </a:defRPr>
            </a:lvl3pPr>
            <a:lvl4pPr lvl="3" algn="ctr">
              <a:spcBef>
                <a:spcPts val="480"/>
              </a:spcBef>
              <a:spcAft>
                <a:spcPts val="0"/>
              </a:spcAft>
              <a:buSzPts val="2400"/>
              <a:buNone/>
              <a:defRPr>
                <a:solidFill>
                  <a:srgbClr val="888888"/>
                </a:solidFill>
              </a:defRPr>
            </a:lvl4pPr>
            <a:lvl5pPr lvl="4" algn="ctr">
              <a:spcBef>
                <a:spcPts val="400"/>
              </a:spcBef>
              <a:spcAft>
                <a:spcPts val="0"/>
              </a:spcAft>
              <a:buSzPts val="2000"/>
              <a:buNone/>
              <a:defRPr>
                <a:solidFill>
                  <a:srgbClr val="888888"/>
                </a:solidFill>
              </a:defRPr>
            </a:lvl5pPr>
            <a:lvl6pPr lvl="5" algn="ctr">
              <a:spcBef>
                <a:spcPts val="384"/>
              </a:spcBef>
              <a:spcAft>
                <a:spcPts val="0"/>
              </a:spcAft>
              <a:buSzPts val="1400"/>
              <a:buNone/>
              <a:defRPr>
                <a:solidFill>
                  <a:srgbClr val="888888"/>
                </a:solidFill>
              </a:defRPr>
            </a:lvl6pPr>
            <a:lvl7pPr lvl="6" algn="ctr">
              <a:spcBef>
                <a:spcPts val="384"/>
              </a:spcBef>
              <a:spcAft>
                <a:spcPts val="0"/>
              </a:spcAft>
              <a:buSzPts val="1400"/>
              <a:buNone/>
              <a:defRPr>
                <a:solidFill>
                  <a:srgbClr val="888888"/>
                </a:solidFill>
              </a:defRPr>
            </a:lvl7pPr>
            <a:lvl8pPr lvl="7" algn="ctr">
              <a:spcBef>
                <a:spcPts val="384"/>
              </a:spcBef>
              <a:spcAft>
                <a:spcPts val="0"/>
              </a:spcAft>
              <a:buSzPts val="1400"/>
              <a:buNone/>
              <a:defRPr>
                <a:solidFill>
                  <a:srgbClr val="888888"/>
                </a:solidFill>
              </a:defRPr>
            </a:lvl8pPr>
            <a:lvl9pPr lvl="8" algn="ctr">
              <a:spcBef>
                <a:spcPts val="384"/>
              </a:spcBef>
              <a:spcAft>
                <a:spcPts val="0"/>
              </a:spcAft>
              <a:buSzPts val="1400"/>
              <a:buNone/>
              <a:defRPr>
                <a:solidFill>
                  <a:srgbClr val="888888"/>
                </a:solidFill>
              </a:defRPr>
            </a:lvl9pPr>
          </a:lstStyle>
          <a:p>
            <a:endParaRPr/>
          </a:p>
        </p:txBody>
      </p:sp>
      <p:pic>
        <p:nvPicPr>
          <p:cNvPr id="31" name="Google Shape;31;p20" descr="A close-up of a logo&#10;&#10;Description automatically generated with medium confidence"/>
          <p:cNvPicPr preferRelativeResize="0"/>
          <p:nvPr/>
        </p:nvPicPr>
        <p:blipFill rotWithShape="1">
          <a:blip r:embed="rId2">
            <a:alphaModFix/>
          </a:blip>
          <a:srcRect/>
          <a:stretch/>
        </p:blipFill>
        <p:spPr>
          <a:xfrm>
            <a:off x="209551" y="6050444"/>
            <a:ext cx="3921557" cy="67303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83"/>
        <p:cNvGrpSpPr/>
        <p:nvPr/>
      </p:nvGrpSpPr>
      <p:grpSpPr>
        <a:xfrm>
          <a:off x="0" y="0"/>
          <a:ext cx="0" cy="0"/>
          <a:chOff x="0" y="0"/>
          <a:chExt cx="0" cy="0"/>
        </a:xfrm>
      </p:grpSpPr>
      <p:sp>
        <p:nvSpPr>
          <p:cNvPr id="84" name="Google Shape;84;p30"/>
          <p:cNvSpPr/>
          <p:nvPr/>
        </p:nvSpPr>
        <p:spPr>
          <a:xfrm>
            <a:off x="0" y="0"/>
            <a:ext cx="12192000" cy="4965700"/>
          </a:xfrm>
          <a:prstGeom prst="roundRect">
            <a:avLst>
              <a:gd name="adj" fmla="val 1272"/>
            </a:avLst>
          </a:prstGeom>
          <a:gradFill>
            <a:gsLst>
              <a:gs pos="0">
                <a:srgbClr val="007236"/>
              </a:gs>
              <a:gs pos="60000">
                <a:srgbClr val="007236"/>
              </a:gs>
              <a:gs pos="85000">
                <a:srgbClr val="E5B611"/>
              </a:gs>
              <a:gs pos="100000">
                <a:srgbClr val="E5B61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 name="Google Shape;85;p30"/>
          <p:cNvSpPr/>
          <p:nvPr/>
        </p:nvSpPr>
        <p:spPr>
          <a:xfrm>
            <a:off x="8062384" y="4203701"/>
            <a:ext cx="4129616" cy="714375"/>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 name="Google Shape;86;p30"/>
          <p:cNvSpPr/>
          <p:nvPr/>
        </p:nvSpPr>
        <p:spPr>
          <a:xfrm>
            <a:off x="3492500" y="4075113"/>
            <a:ext cx="7393517" cy="850900"/>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 name="Google Shape;87;p30"/>
          <p:cNvSpPr/>
          <p:nvPr/>
        </p:nvSpPr>
        <p:spPr>
          <a:xfrm>
            <a:off x="3771900" y="4087813"/>
            <a:ext cx="7289800" cy="774700"/>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Google Shape;88;p30"/>
          <p:cNvSpPr/>
          <p:nvPr/>
        </p:nvSpPr>
        <p:spPr>
          <a:xfrm>
            <a:off x="7480301" y="4073526"/>
            <a:ext cx="4711698" cy="652463"/>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 name="Google Shape;89;p30"/>
          <p:cNvSpPr/>
          <p:nvPr/>
        </p:nvSpPr>
        <p:spPr>
          <a:xfrm>
            <a:off x="0" y="4059239"/>
            <a:ext cx="12191999" cy="1328737"/>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 name="Google Shape;90;p30"/>
          <p:cNvSpPr txBox="1">
            <a:spLocks noGrp="1"/>
          </p:cNvSpPr>
          <p:nvPr>
            <p:ph type="title"/>
          </p:nvPr>
        </p:nvSpPr>
        <p:spPr>
          <a:xfrm>
            <a:off x="920043" y="2463560"/>
            <a:ext cx="10363200" cy="15240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44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0"/>
          <p:cNvSpPr txBox="1">
            <a:spLocks noGrp="1"/>
          </p:cNvSpPr>
          <p:nvPr>
            <p:ph type="body" idx="1"/>
          </p:nvPr>
        </p:nvSpPr>
        <p:spPr>
          <a:xfrm>
            <a:off x="1823153" y="1437449"/>
            <a:ext cx="8556979" cy="939801"/>
          </a:xfrm>
          <a:prstGeom prst="rect">
            <a:avLst/>
          </a:prstGeom>
          <a:noFill/>
          <a:ln>
            <a:noFill/>
          </a:ln>
        </p:spPr>
        <p:txBody>
          <a:bodyPr spcFirstLastPara="1" wrap="square" lIns="91425" tIns="45700" rIns="91425" bIns="45700" anchor="b" anchorCtr="0">
            <a:normAutofit/>
          </a:bodyPr>
          <a:lstStyle>
            <a:lvl1pPr marL="457200" lvl="0" indent="-228600" algn="ctr">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384"/>
              </a:spcBef>
              <a:spcAft>
                <a:spcPts val="0"/>
              </a:spcAft>
              <a:buSzPts val="1400"/>
              <a:buNone/>
              <a:defRPr sz="1400">
                <a:solidFill>
                  <a:srgbClr val="888888"/>
                </a:solidFill>
              </a:defRPr>
            </a:lvl6pPr>
            <a:lvl7pPr marL="3200400" lvl="6" indent="-228600" algn="l">
              <a:spcBef>
                <a:spcPts val="384"/>
              </a:spcBef>
              <a:spcAft>
                <a:spcPts val="0"/>
              </a:spcAft>
              <a:buSzPts val="1400"/>
              <a:buNone/>
              <a:defRPr sz="1400">
                <a:solidFill>
                  <a:srgbClr val="888888"/>
                </a:solidFill>
              </a:defRPr>
            </a:lvl7pPr>
            <a:lvl8pPr marL="3657600" lvl="7" indent="-228600" algn="l">
              <a:spcBef>
                <a:spcPts val="384"/>
              </a:spcBef>
              <a:spcAft>
                <a:spcPts val="0"/>
              </a:spcAft>
              <a:buSzPts val="1400"/>
              <a:buNone/>
              <a:defRPr sz="1400">
                <a:solidFill>
                  <a:srgbClr val="888888"/>
                </a:solidFill>
              </a:defRPr>
            </a:lvl8pPr>
            <a:lvl9pPr marL="4114800" lvl="8" indent="-228600" algn="l">
              <a:spcBef>
                <a:spcPts val="384"/>
              </a:spcBef>
              <a:spcAft>
                <a:spcPts val="0"/>
              </a:spcAft>
              <a:buSzPts val="1400"/>
              <a:buNone/>
              <a:defRPr sz="1400">
                <a:solidFill>
                  <a:srgbClr val="888888"/>
                </a:solidFill>
              </a:defRPr>
            </a:lvl9pPr>
          </a:lstStyle>
          <a:p>
            <a:endParaRPr/>
          </a:p>
        </p:txBody>
      </p:sp>
      <p:pic>
        <p:nvPicPr>
          <p:cNvPr id="92" name="Google Shape;92;p30" descr="A close-up of a logo&#10;&#10;Description automatically generated with medium confidence"/>
          <p:cNvPicPr preferRelativeResize="0"/>
          <p:nvPr/>
        </p:nvPicPr>
        <p:blipFill rotWithShape="1">
          <a:blip r:embed="rId2">
            <a:alphaModFix/>
          </a:blip>
          <a:srcRect/>
          <a:stretch/>
        </p:blipFill>
        <p:spPr>
          <a:xfrm>
            <a:off x="209550" y="6050444"/>
            <a:ext cx="3921557" cy="67303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31"/>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1"/>
          <p:cNvSpPr txBox="1">
            <a:spLocks noGrp="1"/>
          </p:cNvSpPr>
          <p:nvPr>
            <p:ph type="body" idx="1"/>
          </p:nvPr>
        </p:nvSpPr>
        <p:spPr>
          <a:xfrm>
            <a:off x="902207" y="1944130"/>
            <a:ext cx="5096256" cy="41823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
        <p:nvSpPr>
          <p:cNvPr id="96" name="Google Shape;96;p31"/>
          <p:cNvSpPr txBox="1">
            <a:spLocks noGrp="1"/>
          </p:cNvSpPr>
          <p:nvPr>
            <p:ph type="body" idx="2"/>
          </p:nvPr>
        </p:nvSpPr>
        <p:spPr>
          <a:xfrm>
            <a:off x="6193536" y="1944130"/>
            <a:ext cx="5096256" cy="41823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32"/>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2"/>
          <p:cNvSpPr txBox="1">
            <a:spLocks noGrp="1"/>
          </p:cNvSpPr>
          <p:nvPr>
            <p:ph type="body" idx="1"/>
          </p:nvPr>
        </p:nvSpPr>
        <p:spPr>
          <a:xfrm>
            <a:off x="901684" y="2038352"/>
            <a:ext cx="5096256" cy="639762"/>
          </a:xfrm>
          <a:prstGeom prst="rect">
            <a:avLst/>
          </a:prstGeom>
          <a:noFill/>
          <a:ln>
            <a:noFill/>
          </a:ln>
        </p:spPr>
        <p:txBody>
          <a:bodyPr spcFirstLastPara="1" wrap="square" lIns="91425" tIns="45700" rIns="91425" bIns="45700" anchor="ctr" anchorCtr="0">
            <a:noAutofit/>
          </a:bodyPr>
          <a:lstStyle>
            <a:lvl1pPr marL="457200" lvl="0" indent="-228600" algn="ctr">
              <a:spcBef>
                <a:spcPts val="480"/>
              </a:spcBef>
              <a:spcAft>
                <a:spcPts val="0"/>
              </a:spcAft>
              <a:buSzPts val="2400"/>
              <a:buNone/>
              <a:defRPr sz="2400" b="0">
                <a:solidFill>
                  <a:schemeClr val="dk1"/>
                </a:solidFill>
                <a:latin typeface="Open Sans"/>
                <a:ea typeface="Open Sans"/>
                <a:cs typeface="Open Sans"/>
                <a:sym typeface="Open Sans"/>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84"/>
              </a:spcBef>
              <a:spcAft>
                <a:spcPts val="0"/>
              </a:spcAft>
              <a:buSzPts val="1600"/>
              <a:buNone/>
              <a:defRPr sz="1600" b="1"/>
            </a:lvl6pPr>
            <a:lvl7pPr marL="3200400" lvl="6" indent="-228600" algn="l">
              <a:spcBef>
                <a:spcPts val="384"/>
              </a:spcBef>
              <a:spcAft>
                <a:spcPts val="0"/>
              </a:spcAft>
              <a:buSzPts val="1600"/>
              <a:buNone/>
              <a:defRPr sz="1600" b="1"/>
            </a:lvl7pPr>
            <a:lvl8pPr marL="3657600" lvl="7" indent="-228600" algn="l">
              <a:spcBef>
                <a:spcPts val="384"/>
              </a:spcBef>
              <a:spcAft>
                <a:spcPts val="0"/>
              </a:spcAft>
              <a:buSzPts val="1600"/>
              <a:buNone/>
              <a:defRPr sz="1600" b="1"/>
            </a:lvl8pPr>
            <a:lvl9pPr marL="4114800" lvl="8" indent="-228600" algn="l">
              <a:spcBef>
                <a:spcPts val="384"/>
              </a:spcBef>
              <a:spcAft>
                <a:spcPts val="0"/>
              </a:spcAft>
              <a:buSzPts val="1600"/>
              <a:buNone/>
              <a:defRPr sz="1600" b="1"/>
            </a:lvl9pPr>
          </a:lstStyle>
          <a:p>
            <a:endParaRPr/>
          </a:p>
        </p:txBody>
      </p:sp>
      <p:sp>
        <p:nvSpPr>
          <p:cNvPr id="100" name="Google Shape;100;p32"/>
          <p:cNvSpPr txBox="1">
            <a:spLocks noGrp="1"/>
          </p:cNvSpPr>
          <p:nvPr>
            <p:ph type="body" idx="2"/>
          </p:nvPr>
        </p:nvSpPr>
        <p:spPr>
          <a:xfrm>
            <a:off x="903110" y="2833817"/>
            <a:ext cx="5093407" cy="3292347"/>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SzPts val="2000"/>
              <a:buChar char="•"/>
              <a:defRPr sz="2000"/>
            </a:lvl1pPr>
            <a:lvl2pPr marL="914400" lvl="1" indent="-342900" algn="l">
              <a:spcBef>
                <a:spcPts val="360"/>
              </a:spcBef>
              <a:spcAft>
                <a:spcPts val="0"/>
              </a:spcAft>
              <a:buSzPts val="1800"/>
              <a:buChar char="•"/>
              <a:defRPr sz="1800"/>
            </a:lvl2pPr>
            <a:lvl3pPr marL="1371600" lvl="2" indent="-330200" algn="l">
              <a:spcBef>
                <a:spcPts val="320"/>
              </a:spcBef>
              <a:spcAft>
                <a:spcPts val="0"/>
              </a:spcAft>
              <a:buSzPts val="1600"/>
              <a:buChar char="•"/>
              <a:defRPr sz="16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30200" algn="l">
              <a:spcBef>
                <a:spcPts val="384"/>
              </a:spcBef>
              <a:spcAft>
                <a:spcPts val="0"/>
              </a:spcAft>
              <a:buSzPts val="1600"/>
              <a:buChar char="●"/>
              <a:defRPr sz="1600"/>
            </a:lvl6pPr>
            <a:lvl7pPr marL="3200400" lvl="6" indent="-330200" algn="l">
              <a:spcBef>
                <a:spcPts val="384"/>
              </a:spcBef>
              <a:spcAft>
                <a:spcPts val="0"/>
              </a:spcAft>
              <a:buSzPts val="1600"/>
              <a:buChar char="●"/>
              <a:defRPr sz="1600"/>
            </a:lvl7pPr>
            <a:lvl8pPr marL="3657600" lvl="7" indent="-330200" algn="l">
              <a:spcBef>
                <a:spcPts val="384"/>
              </a:spcBef>
              <a:spcAft>
                <a:spcPts val="0"/>
              </a:spcAft>
              <a:buSzPts val="1600"/>
              <a:buChar char="●"/>
              <a:defRPr sz="1600"/>
            </a:lvl8pPr>
            <a:lvl9pPr marL="4114800" lvl="8" indent="-330200" algn="l">
              <a:spcBef>
                <a:spcPts val="384"/>
              </a:spcBef>
              <a:spcAft>
                <a:spcPts val="0"/>
              </a:spcAft>
              <a:buSzPts val="1600"/>
              <a:buChar char="●"/>
              <a:defRPr sz="1600"/>
            </a:lvl9pPr>
          </a:lstStyle>
          <a:p>
            <a:endParaRPr/>
          </a:p>
        </p:txBody>
      </p:sp>
      <p:sp>
        <p:nvSpPr>
          <p:cNvPr id="101" name="Google Shape;101;p32"/>
          <p:cNvSpPr txBox="1">
            <a:spLocks noGrp="1"/>
          </p:cNvSpPr>
          <p:nvPr>
            <p:ph type="body" idx="3"/>
          </p:nvPr>
        </p:nvSpPr>
        <p:spPr>
          <a:xfrm>
            <a:off x="6193367" y="2038352"/>
            <a:ext cx="5096256" cy="639762"/>
          </a:xfrm>
          <a:prstGeom prst="rect">
            <a:avLst/>
          </a:prstGeom>
          <a:noFill/>
          <a:ln>
            <a:noFill/>
          </a:ln>
        </p:spPr>
        <p:txBody>
          <a:bodyPr spcFirstLastPara="1" wrap="square" lIns="91425" tIns="45700" rIns="91425" bIns="45700" anchor="ctr" anchorCtr="0">
            <a:noAutofit/>
          </a:bodyPr>
          <a:lstStyle>
            <a:lvl1pPr marL="457200" lvl="0" indent="-228600" algn="ctr">
              <a:spcBef>
                <a:spcPts val="480"/>
              </a:spcBef>
              <a:spcAft>
                <a:spcPts val="0"/>
              </a:spcAft>
              <a:buSzPts val="2400"/>
              <a:buNone/>
              <a:defRPr sz="2400" b="0" i="0">
                <a:solidFill>
                  <a:schemeClr val="dk1"/>
                </a:solidFill>
                <a:latin typeface="Open Sans"/>
                <a:ea typeface="Open Sans"/>
                <a:cs typeface="Open Sans"/>
                <a:sym typeface="Open Sans"/>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84"/>
              </a:spcBef>
              <a:spcAft>
                <a:spcPts val="0"/>
              </a:spcAft>
              <a:buSzPts val="1600"/>
              <a:buNone/>
              <a:defRPr sz="1600" b="1"/>
            </a:lvl6pPr>
            <a:lvl7pPr marL="3200400" lvl="6" indent="-228600" algn="l">
              <a:spcBef>
                <a:spcPts val="384"/>
              </a:spcBef>
              <a:spcAft>
                <a:spcPts val="0"/>
              </a:spcAft>
              <a:buSzPts val="1600"/>
              <a:buNone/>
              <a:defRPr sz="1600" b="1"/>
            </a:lvl7pPr>
            <a:lvl8pPr marL="3657600" lvl="7" indent="-228600" algn="l">
              <a:spcBef>
                <a:spcPts val="384"/>
              </a:spcBef>
              <a:spcAft>
                <a:spcPts val="0"/>
              </a:spcAft>
              <a:buSzPts val="1600"/>
              <a:buNone/>
              <a:defRPr sz="1600" b="1"/>
            </a:lvl8pPr>
            <a:lvl9pPr marL="4114800" lvl="8" indent="-228600" algn="l">
              <a:spcBef>
                <a:spcPts val="384"/>
              </a:spcBef>
              <a:spcAft>
                <a:spcPts val="0"/>
              </a:spcAft>
              <a:buSzPts val="1600"/>
              <a:buNone/>
              <a:defRPr sz="1600" b="1"/>
            </a:lvl9pPr>
          </a:lstStyle>
          <a:p>
            <a:endParaRPr/>
          </a:p>
        </p:txBody>
      </p:sp>
      <p:sp>
        <p:nvSpPr>
          <p:cNvPr id="102" name="Google Shape;102;p32"/>
          <p:cNvSpPr txBox="1">
            <a:spLocks noGrp="1"/>
          </p:cNvSpPr>
          <p:nvPr>
            <p:ph type="body" idx="4"/>
          </p:nvPr>
        </p:nvSpPr>
        <p:spPr>
          <a:xfrm>
            <a:off x="6193367" y="2833817"/>
            <a:ext cx="5096256" cy="3292347"/>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SzPts val="2000"/>
              <a:buChar char="•"/>
              <a:defRPr sz="2000"/>
            </a:lvl1pPr>
            <a:lvl2pPr marL="914400" lvl="1" indent="-342900" algn="l">
              <a:spcBef>
                <a:spcPts val="360"/>
              </a:spcBef>
              <a:spcAft>
                <a:spcPts val="0"/>
              </a:spcAft>
              <a:buSzPts val="1800"/>
              <a:buChar char="•"/>
              <a:defRPr sz="1800"/>
            </a:lvl2pPr>
            <a:lvl3pPr marL="1371600" lvl="2" indent="-330200" algn="l">
              <a:spcBef>
                <a:spcPts val="320"/>
              </a:spcBef>
              <a:spcAft>
                <a:spcPts val="0"/>
              </a:spcAft>
              <a:buSzPts val="1600"/>
              <a:buChar char="•"/>
              <a:defRPr sz="16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30200" algn="l">
              <a:spcBef>
                <a:spcPts val="384"/>
              </a:spcBef>
              <a:spcAft>
                <a:spcPts val="0"/>
              </a:spcAft>
              <a:buSzPts val="1600"/>
              <a:buChar char="●"/>
              <a:defRPr sz="1600"/>
            </a:lvl6pPr>
            <a:lvl7pPr marL="3200400" lvl="6" indent="-330200" algn="l">
              <a:spcBef>
                <a:spcPts val="384"/>
              </a:spcBef>
              <a:spcAft>
                <a:spcPts val="0"/>
              </a:spcAft>
              <a:buSzPts val="1600"/>
              <a:buChar char="●"/>
              <a:defRPr sz="1600"/>
            </a:lvl7pPr>
            <a:lvl8pPr marL="3657600" lvl="7" indent="-330200" algn="l">
              <a:spcBef>
                <a:spcPts val="384"/>
              </a:spcBef>
              <a:spcAft>
                <a:spcPts val="0"/>
              </a:spcAft>
              <a:buSzPts val="1600"/>
              <a:buChar char="●"/>
              <a:defRPr sz="1600"/>
            </a:lvl8pPr>
            <a:lvl9pPr marL="4114800" lvl="8" indent="-330200" algn="l">
              <a:spcBef>
                <a:spcPts val="384"/>
              </a:spcBef>
              <a:spcAft>
                <a:spcPts val="0"/>
              </a:spcAft>
              <a:buSzPts val="1600"/>
              <a:buChar char="●"/>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33"/>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Title Only">
  <p:cSld name="1_Title Only">
    <p:spTree>
      <p:nvGrpSpPr>
        <p:cNvPr id="1" name="Shape 10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3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FFFFFF"/>
              </a:buClr>
              <a:buSzPts val="3000"/>
              <a:buFont typeface="Times New Roman"/>
              <a:buNone/>
              <a:defRPr/>
            </a:lvl1pPr>
            <a:lvl2pPr lvl="1" algn="ctr">
              <a:spcBef>
                <a:spcPts val="0"/>
              </a:spcBef>
              <a:spcAft>
                <a:spcPts val="0"/>
              </a:spcAft>
              <a:buClr>
                <a:srgbClr val="FFFFFF"/>
              </a:buClr>
              <a:buSzPts val="3000"/>
              <a:buFont typeface="Open Sans"/>
              <a:buNone/>
              <a:defRPr/>
            </a:lvl2pPr>
            <a:lvl3pPr lvl="2" algn="ctr">
              <a:spcBef>
                <a:spcPts val="0"/>
              </a:spcBef>
              <a:spcAft>
                <a:spcPts val="0"/>
              </a:spcAft>
              <a:buClr>
                <a:srgbClr val="FFFFFF"/>
              </a:buClr>
              <a:buSzPts val="3000"/>
              <a:buFont typeface="Open Sans"/>
              <a:buNone/>
              <a:defRPr/>
            </a:lvl3pPr>
            <a:lvl4pPr lvl="3" algn="ctr">
              <a:spcBef>
                <a:spcPts val="0"/>
              </a:spcBef>
              <a:spcAft>
                <a:spcPts val="0"/>
              </a:spcAft>
              <a:buClr>
                <a:srgbClr val="FFFFFF"/>
              </a:buClr>
              <a:buSzPts val="3000"/>
              <a:buFont typeface="Open Sans"/>
              <a:buNone/>
              <a:defRPr/>
            </a:lvl4pPr>
            <a:lvl5pPr lvl="4" algn="ctr">
              <a:spcBef>
                <a:spcPts val="0"/>
              </a:spcBef>
              <a:spcAft>
                <a:spcPts val="0"/>
              </a:spcAft>
              <a:buClr>
                <a:srgbClr val="FFFFFF"/>
              </a:buClr>
              <a:buSzPts val="3000"/>
              <a:buFont typeface="Open Sans"/>
              <a:buNone/>
              <a:defRPr/>
            </a:lvl5pPr>
            <a:lvl6pPr lvl="5" algn="l">
              <a:spcBef>
                <a:spcPts val="0"/>
              </a:spcBef>
              <a:spcAft>
                <a:spcPts val="0"/>
              </a:spcAft>
              <a:buClr>
                <a:schemeClr val="dk2"/>
              </a:buClr>
              <a:buSzPts val="3000"/>
              <a:buNone/>
              <a:defRPr/>
            </a:lvl6pPr>
            <a:lvl7pPr lvl="6" algn="l">
              <a:spcBef>
                <a:spcPts val="0"/>
              </a:spcBef>
              <a:spcAft>
                <a:spcPts val="0"/>
              </a:spcAft>
              <a:buClr>
                <a:schemeClr val="dk2"/>
              </a:buClr>
              <a:buSzPts val="3000"/>
              <a:buNone/>
              <a:defRPr/>
            </a:lvl7pPr>
            <a:lvl8pPr lvl="7" algn="l">
              <a:spcBef>
                <a:spcPts val="0"/>
              </a:spcBef>
              <a:spcAft>
                <a:spcPts val="0"/>
              </a:spcAft>
              <a:buClr>
                <a:schemeClr val="dk2"/>
              </a:buClr>
              <a:buSzPts val="3000"/>
              <a:buNone/>
              <a:defRPr/>
            </a:lvl8pPr>
            <a:lvl9pPr lvl="8" algn="l">
              <a:spcBef>
                <a:spcPts val="0"/>
              </a:spcBef>
              <a:spcAft>
                <a:spcPts val="0"/>
              </a:spcAft>
              <a:buClr>
                <a:schemeClr val="dk2"/>
              </a:buClr>
              <a:buSzPts val="3000"/>
              <a:buNone/>
              <a:defRPr/>
            </a:lvl9pPr>
          </a:lstStyle>
          <a:p>
            <a:endParaRPr/>
          </a:p>
        </p:txBody>
      </p:sp>
      <p:sp>
        <p:nvSpPr>
          <p:cNvPr id="108" name="Google Shape;108;p3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spcBef>
                <a:spcPts val="0"/>
              </a:spcBef>
              <a:spcAft>
                <a:spcPts val="0"/>
              </a:spcAft>
              <a:buSzPts val="1800"/>
              <a:buChar char="●"/>
              <a:defRPr/>
            </a:lvl1pPr>
            <a:lvl2pPr marL="914400" lvl="1" indent="-317500" algn="l">
              <a:spcBef>
                <a:spcPts val="1600"/>
              </a:spcBef>
              <a:spcAft>
                <a:spcPts val="0"/>
              </a:spcAft>
              <a:buSzPts val="1400"/>
              <a:buChar char="○"/>
              <a:defRPr/>
            </a:lvl2pPr>
            <a:lvl3pPr marL="1371600" lvl="2" indent="-317500" algn="l">
              <a:spcBef>
                <a:spcPts val="1600"/>
              </a:spcBef>
              <a:spcAft>
                <a:spcPts val="0"/>
              </a:spcAft>
              <a:buSzPts val="1400"/>
              <a:buChar char="■"/>
              <a:defRPr/>
            </a:lvl3pPr>
            <a:lvl4pPr marL="1828800" lvl="3" indent="-317500" algn="l">
              <a:spcBef>
                <a:spcPts val="1600"/>
              </a:spcBef>
              <a:spcAft>
                <a:spcPts val="0"/>
              </a:spcAft>
              <a:buSzPts val="1400"/>
              <a:buChar char="●"/>
              <a:defRPr/>
            </a:lvl4pPr>
            <a:lvl5pPr marL="2286000" lvl="4" indent="-317500" algn="l">
              <a:spcBef>
                <a:spcPts val="1600"/>
              </a:spcBef>
              <a:spcAft>
                <a:spcPts val="0"/>
              </a:spcAft>
              <a:buSzPts val="1400"/>
              <a:buChar char="○"/>
              <a:defRPr/>
            </a:lvl5pPr>
            <a:lvl6pPr marL="2743200" lvl="5" indent="-317500" algn="l">
              <a:spcBef>
                <a:spcPts val="1600"/>
              </a:spcBef>
              <a:spcAft>
                <a:spcPts val="0"/>
              </a:spcAft>
              <a:buSzPts val="1400"/>
              <a:buChar char="■"/>
              <a:defRPr/>
            </a:lvl6pPr>
            <a:lvl7pPr marL="3200400" lvl="6" indent="-317500" algn="l">
              <a:spcBef>
                <a:spcPts val="1600"/>
              </a:spcBef>
              <a:spcAft>
                <a:spcPts val="0"/>
              </a:spcAft>
              <a:buSzPts val="1400"/>
              <a:buChar char="●"/>
              <a:defRPr/>
            </a:lvl7pPr>
            <a:lvl8pPr marL="3657600" lvl="7" indent="-317500" algn="l">
              <a:spcBef>
                <a:spcPts val="1600"/>
              </a:spcBef>
              <a:spcAft>
                <a:spcPts val="0"/>
              </a:spcAft>
              <a:buSzPts val="1400"/>
              <a:buChar char="○"/>
              <a:defRPr/>
            </a:lvl8pPr>
            <a:lvl9pPr marL="4114800" lvl="8" indent="-317500" algn="l">
              <a:spcBef>
                <a:spcPts val="1600"/>
              </a:spcBef>
              <a:spcAft>
                <a:spcPts val="1600"/>
              </a:spcAft>
              <a:buSzPts val="1400"/>
              <a:buChar char="■"/>
              <a:defRPr/>
            </a:lvl9pPr>
          </a:lstStyle>
          <a:p>
            <a:endParaRPr/>
          </a:p>
        </p:txBody>
      </p:sp>
      <p:sp>
        <p:nvSpPr>
          <p:cNvPr id="109" name="Google Shape;109;p35"/>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0"/>
        <p:cNvGrpSpPr/>
        <p:nvPr/>
      </p:nvGrpSpPr>
      <p:grpSpPr>
        <a:xfrm>
          <a:off x="0" y="0"/>
          <a:ext cx="0" cy="0"/>
          <a:chOff x="0" y="0"/>
          <a:chExt cx="0" cy="0"/>
        </a:xfrm>
      </p:grpSpPr>
      <p:sp>
        <p:nvSpPr>
          <p:cNvPr id="111" name="Google Shape;111;p36"/>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p3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0" marR="0" lvl="1" indent="0" algn="l" rtl="0">
              <a:spcBef>
                <a:spcPts val="0"/>
              </a:spcBef>
              <a:buNone/>
              <a:defRPr sz="1800">
                <a:solidFill>
                  <a:schemeClr val="dk1"/>
                </a:solidFill>
                <a:latin typeface="Times New Roman"/>
                <a:ea typeface="Times New Roman"/>
                <a:cs typeface="Times New Roman"/>
                <a:sym typeface="Times New Roman"/>
              </a:defRPr>
            </a:lvl2pPr>
            <a:lvl3pPr marL="0" marR="0" lvl="2" indent="0" algn="l" rtl="0">
              <a:spcBef>
                <a:spcPts val="0"/>
              </a:spcBef>
              <a:buNone/>
              <a:defRPr sz="1800">
                <a:solidFill>
                  <a:schemeClr val="dk1"/>
                </a:solidFill>
                <a:latin typeface="Times New Roman"/>
                <a:ea typeface="Times New Roman"/>
                <a:cs typeface="Times New Roman"/>
                <a:sym typeface="Times New Roman"/>
              </a:defRPr>
            </a:lvl3pPr>
            <a:lvl4pPr marL="0" marR="0" lvl="3" indent="0" algn="l" rtl="0">
              <a:spcBef>
                <a:spcPts val="0"/>
              </a:spcBef>
              <a:buNone/>
              <a:defRPr sz="1800">
                <a:solidFill>
                  <a:schemeClr val="dk1"/>
                </a:solidFill>
                <a:latin typeface="Times New Roman"/>
                <a:ea typeface="Times New Roman"/>
                <a:cs typeface="Times New Roman"/>
                <a:sym typeface="Times New Roman"/>
              </a:defRPr>
            </a:lvl4pPr>
            <a:lvl5pPr marL="0" marR="0" lvl="4" indent="0" algn="l" rtl="0">
              <a:spcBef>
                <a:spcPts val="0"/>
              </a:spcBef>
              <a:buNone/>
              <a:defRPr sz="1800">
                <a:solidFill>
                  <a:schemeClr val="dk1"/>
                </a:solidFill>
                <a:latin typeface="Times New Roman"/>
                <a:ea typeface="Times New Roman"/>
                <a:cs typeface="Times New Roman"/>
                <a:sym typeface="Times New Roman"/>
              </a:defRPr>
            </a:lvl5pPr>
            <a:lvl6pPr marL="0" marR="0" lvl="5" indent="0" algn="l" rtl="0">
              <a:spcBef>
                <a:spcPts val="0"/>
              </a:spcBef>
              <a:buNone/>
              <a:defRPr sz="1800">
                <a:solidFill>
                  <a:schemeClr val="dk1"/>
                </a:solidFill>
                <a:latin typeface="Times New Roman"/>
                <a:ea typeface="Times New Roman"/>
                <a:cs typeface="Times New Roman"/>
                <a:sym typeface="Times New Roman"/>
              </a:defRPr>
            </a:lvl6pPr>
            <a:lvl7pPr marL="0" marR="0" lvl="6" indent="0" algn="l" rtl="0">
              <a:spcBef>
                <a:spcPts val="0"/>
              </a:spcBef>
              <a:buNone/>
              <a:defRPr sz="1800">
                <a:solidFill>
                  <a:schemeClr val="dk1"/>
                </a:solidFill>
                <a:latin typeface="Times New Roman"/>
                <a:ea typeface="Times New Roman"/>
                <a:cs typeface="Times New Roman"/>
                <a:sym typeface="Times New Roman"/>
              </a:defRPr>
            </a:lvl7pPr>
            <a:lvl8pPr marL="0" marR="0" lvl="7" indent="0" algn="l" rtl="0">
              <a:spcBef>
                <a:spcPts val="0"/>
              </a:spcBef>
              <a:buNone/>
              <a:defRPr sz="1800">
                <a:solidFill>
                  <a:schemeClr val="dk1"/>
                </a:solidFill>
                <a:latin typeface="Times New Roman"/>
                <a:ea typeface="Times New Roman"/>
                <a:cs typeface="Times New Roman"/>
                <a:sym typeface="Times New Roman"/>
              </a:defRPr>
            </a:lvl8pPr>
            <a:lvl9pPr marL="0" marR="0" lvl="8" indent="0" algn="l" rtl="0">
              <a:spcBef>
                <a:spcPts val="0"/>
              </a:spcBef>
              <a:buNone/>
              <a:defRPr sz="1800">
                <a:solidFill>
                  <a:schemeClr val="dk1"/>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2_Custom Layout">
    <p:spTree>
      <p:nvGrpSpPr>
        <p:cNvPr id="1" name="Shape 114"/>
        <p:cNvGrpSpPr/>
        <p:nvPr/>
      </p:nvGrpSpPr>
      <p:grpSpPr>
        <a:xfrm>
          <a:off x="0" y="0"/>
          <a:ext cx="0" cy="0"/>
          <a:chOff x="0" y="0"/>
          <a:chExt cx="0" cy="0"/>
        </a:xfrm>
      </p:grpSpPr>
      <p:sp>
        <p:nvSpPr>
          <p:cNvPr id="115" name="Google Shape;115;p37"/>
          <p:cNvSpPr txBox="1">
            <a:spLocks noGrp="1"/>
          </p:cNvSpPr>
          <p:nvPr>
            <p:ph type="title"/>
          </p:nvPr>
        </p:nvSpPr>
        <p:spPr>
          <a:xfrm>
            <a:off x="609599" y="304800"/>
            <a:ext cx="11280400" cy="4383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Clr>
                <a:srgbClr val="FFFFFF"/>
              </a:buClr>
              <a:buSzPts val="3200"/>
              <a:buFont typeface="Times New Roman"/>
              <a:buNone/>
              <a:defRPr>
                <a:latin typeface="Times New Roman"/>
                <a:ea typeface="Times New Roman"/>
                <a:cs typeface="Times New Roman"/>
                <a:sym typeface="Times New Roman"/>
              </a:defRPr>
            </a:lvl1pPr>
            <a:lvl2pPr lvl="1" algn="l">
              <a:spcBef>
                <a:spcPts val="0"/>
              </a:spcBef>
              <a:spcAft>
                <a:spcPts val="0"/>
              </a:spcAft>
              <a:buClr>
                <a:srgbClr val="FFFFFF"/>
              </a:buClr>
              <a:buSzPts val="4000"/>
              <a:buFont typeface="Open Sans"/>
              <a:buNone/>
              <a:defRPr/>
            </a:lvl2pPr>
            <a:lvl3pPr lvl="2" algn="l">
              <a:spcBef>
                <a:spcPts val="0"/>
              </a:spcBef>
              <a:spcAft>
                <a:spcPts val="0"/>
              </a:spcAft>
              <a:buClr>
                <a:srgbClr val="FFFFFF"/>
              </a:buClr>
              <a:buSzPts val="4000"/>
              <a:buFont typeface="Open Sans"/>
              <a:buNone/>
              <a:defRPr/>
            </a:lvl3pPr>
            <a:lvl4pPr lvl="3" algn="l">
              <a:spcBef>
                <a:spcPts val="0"/>
              </a:spcBef>
              <a:spcAft>
                <a:spcPts val="0"/>
              </a:spcAft>
              <a:buClr>
                <a:srgbClr val="FFFFFF"/>
              </a:buClr>
              <a:buSzPts val="4000"/>
              <a:buFont typeface="Open Sans"/>
              <a:buNone/>
              <a:defRPr/>
            </a:lvl4pPr>
            <a:lvl5pPr lvl="4" algn="l">
              <a:spcBef>
                <a:spcPts val="0"/>
              </a:spcBef>
              <a:spcAft>
                <a:spcPts val="0"/>
              </a:spcAft>
              <a:buClr>
                <a:srgbClr val="FFFFFF"/>
              </a:buClr>
              <a:buSzPts val="4000"/>
              <a:buFont typeface="Open Sans"/>
              <a:buNone/>
              <a:defRPr/>
            </a:lvl5pPr>
            <a:lvl6pPr lvl="5" algn="l">
              <a:spcBef>
                <a:spcPts val="0"/>
              </a:spcBef>
              <a:spcAft>
                <a:spcPts val="0"/>
              </a:spcAft>
              <a:buClr>
                <a:schemeClr val="dk2"/>
              </a:buClr>
              <a:buSzPts val="1800"/>
              <a:buNone/>
              <a:defRPr/>
            </a:lvl6pPr>
            <a:lvl7pPr lvl="6" algn="l">
              <a:spcBef>
                <a:spcPts val="0"/>
              </a:spcBef>
              <a:spcAft>
                <a:spcPts val="0"/>
              </a:spcAft>
              <a:buClr>
                <a:schemeClr val="dk2"/>
              </a:buClr>
              <a:buSzPts val="1800"/>
              <a:buNone/>
              <a:defRPr/>
            </a:lvl7pPr>
            <a:lvl8pPr lvl="7" algn="l">
              <a:spcBef>
                <a:spcPts val="0"/>
              </a:spcBef>
              <a:spcAft>
                <a:spcPts val="0"/>
              </a:spcAft>
              <a:buClr>
                <a:schemeClr val="dk2"/>
              </a:buClr>
              <a:buSzPts val="1800"/>
              <a:buNone/>
              <a:defRPr/>
            </a:lvl8pPr>
            <a:lvl9pPr lvl="8" algn="l">
              <a:spcBef>
                <a:spcPts val="0"/>
              </a:spcBef>
              <a:spcAft>
                <a:spcPts val="0"/>
              </a:spcAft>
              <a:buClr>
                <a:schemeClr val="dk2"/>
              </a:buClr>
              <a:buSzPts val="1800"/>
              <a:buNone/>
              <a:defRPr/>
            </a:lvl9pPr>
          </a:lstStyle>
          <a:p>
            <a:endParaRPr/>
          </a:p>
        </p:txBody>
      </p:sp>
      <p:sp>
        <p:nvSpPr>
          <p:cNvPr id="116" name="Google Shape;116;p37"/>
          <p:cNvSpPr txBox="1">
            <a:spLocks noGrp="1"/>
          </p:cNvSpPr>
          <p:nvPr>
            <p:ph type="ftr" idx="11"/>
          </p:nvPr>
        </p:nvSpPr>
        <p:spPr>
          <a:xfrm>
            <a:off x="7010400" y="6400800"/>
            <a:ext cx="50488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Clr>
                <a:schemeClr val="dk1"/>
              </a:buClr>
              <a:buSzPts val="1400"/>
              <a:buFont typeface="Times New Roman"/>
              <a:buNone/>
              <a:defRPr sz="1800">
                <a:solidFill>
                  <a:schemeClr val="dk1"/>
                </a:solidFill>
                <a:latin typeface="Times New Roman"/>
                <a:ea typeface="Times New Roman"/>
                <a:cs typeface="Times New Roman"/>
                <a:sym typeface="Times New Roman"/>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7" name="Google Shape;117;p37"/>
          <p:cNvSpPr txBox="1">
            <a:spLocks noGrp="1"/>
          </p:cNvSpPr>
          <p:nvPr>
            <p:ph type="sldNum" idx="12"/>
          </p:nvPr>
        </p:nvSpPr>
        <p:spPr>
          <a:xfrm>
            <a:off x="101600" y="6400800"/>
            <a:ext cx="15492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Clr>
                <a:schemeClr val="dk2"/>
              </a:buClr>
              <a:buSzPts val="1000"/>
              <a:buFont typeface="Times New Roman"/>
              <a:buNone/>
              <a:defRPr sz="1000">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Clr>
                <a:schemeClr val="dk2"/>
              </a:buClr>
              <a:buSzPts val="1000"/>
              <a:buFont typeface="Times New Roman"/>
              <a:buNone/>
              <a:defRPr sz="1000">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Clr>
                <a:schemeClr val="dk2"/>
              </a:buClr>
              <a:buSzPts val="1000"/>
              <a:buFont typeface="Times New Roman"/>
              <a:buNone/>
              <a:defRPr sz="1000">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Clr>
                <a:schemeClr val="dk2"/>
              </a:buClr>
              <a:buSzPts val="1000"/>
              <a:buFont typeface="Times New Roman"/>
              <a:buNone/>
              <a:defRPr sz="1000">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Clr>
                <a:schemeClr val="dk2"/>
              </a:buClr>
              <a:buSzPts val="1000"/>
              <a:buFont typeface="Times New Roman"/>
              <a:buNone/>
              <a:defRPr sz="1000">
                <a:solidFill>
                  <a:schemeClr val="dk2"/>
                </a:solidFill>
                <a:latin typeface="Times New Roman"/>
                <a:ea typeface="Times New Roman"/>
                <a:cs typeface="Times New Roman"/>
                <a:sym typeface="Times New Roman"/>
              </a:defRPr>
            </a:lvl5pPr>
            <a:lvl6pPr marL="0" marR="0" lvl="5" indent="0" algn="ctr" rtl="0">
              <a:spcBef>
                <a:spcPts val="0"/>
              </a:spcBef>
              <a:spcAft>
                <a:spcPts val="0"/>
              </a:spcAft>
              <a:buClr>
                <a:schemeClr val="dk2"/>
              </a:buClr>
              <a:buSzPts val="1000"/>
              <a:buFont typeface="Times New Roman"/>
              <a:buNone/>
              <a:defRPr sz="1000">
                <a:solidFill>
                  <a:schemeClr val="dk2"/>
                </a:solidFill>
                <a:latin typeface="Times New Roman"/>
                <a:ea typeface="Times New Roman"/>
                <a:cs typeface="Times New Roman"/>
                <a:sym typeface="Times New Roman"/>
              </a:defRPr>
            </a:lvl6pPr>
            <a:lvl7pPr marL="0" marR="0" lvl="6" indent="0" algn="ctr" rtl="0">
              <a:spcBef>
                <a:spcPts val="0"/>
              </a:spcBef>
              <a:spcAft>
                <a:spcPts val="0"/>
              </a:spcAft>
              <a:buClr>
                <a:schemeClr val="dk2"/>
              </a:buClr>
              <a:buSzPts val="1000"/>
              <a:buFont typeface="Times New Roman"/>
              <a:buNone/>
              <a:defRPr sz="1000">
                <a:solidFill>
                  <a:schemeClr val="dk2"/>
                </a:solidFill>
                <a:latin typeface="Times New Roman"/>
                <a:ea typeface="Times New Roman"/>
                <a:cs typeface="Times New Roman"/>
                <a:sym typeface="Times New Roman"/>
              </a:defRPr>
            </a:lvl7pPr>
            <a:lvl8pPr marL="0" marR="0" lvl="7" indent="0" algn="ctr" rtl="0">
              <a:spcBef>
                <a:spcPts val="0"/>
              </a:spcBef>
              <a:spcAft>
                <a:spcPts val="0"/>
              </a:spcAft>
              <a:buClr>
                <a:schemeClr val="dk2"/>
              </a:buClr>
              <a:buSzPts val="1000"/>
              <a:buFont typeface="Times New Roman"/>
              <a:buNone/>
              <a:defRPr sz="1000">
                <a:solidFill>
                  <a:schemeClr val="dk2"/>
                </a:solidFill>
                <a:latin typeface="Times New Roman"/>
                <a:ea typeface="Times New Roman"/>
                <a:cs typeface="Times New Roman"/>
                <a:sym typeface="Times New Roman"/>
              </a:defRPr>
            </a:lvl8pPr>
            <a:lvl9pPr marL="0" marR="0" lvl="8" indent="0" algn="ctr" rtl="0">
              <a:spcBef>
                <a:spcPts val="0"/>
              </a:spcBef>
              <a:spcAft>
                <a:spcPts val="0"/>
              </a:spcAft>
              <a:buClr>
                <a:schemeClr val="dk2"/>
              </a:buClr>
              <a:buSzPts val="1000"/>
              <a:buFont typeface="Times New Roman"/>
              <a:buNone/>
              <a:defRPr sz="1000">
                <a:solidFill>
                  <a:schemeClr val="dk2"/>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9"/>
        <p:cNvGrpSpPr/>
        <p:nvPr/>
      </p:nvGrpSpPr>
      <p:grpSpPr>
        <a:xfrm>
          <a:off x="0" y="0"/>
          <a:ext cx="0" cy="0"/>
          <a:chOff x="0" y="0"/>
          <a:chExt cx="0" cy="0"/>
        </a:xfrm>
      </p:grpSpPr>
      <p:sp>
        <p:nvSpPr>
          <p:cNvPr id="130" name="Google Shape;130;p39"/>
          <p:cNvSpPr/>
          <p:nvPr/>
        </p:nvSpPr>
        <p:spPr>
          <a:xfrm>
            <a:off x="304801" y="228601"/>
            <a:ext cx="11595100" cy="6035675"/>
          </a:xfrm>
          <a:prstGeom prst="roundRect">
            <a:avLst>
              <a:gd name="adj" fmla="val 1272"/>
            </a:avLst>
          </a:prstGeom>
          <a:gradFill>
            <a:gsLst>
              <a:gs pos="0">
                <a:srgbClr val="007395"/>
              </a:gs>
              <a:gs pos="100000">
                <a:srgbClr val="43D4F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grpSp>
        <p:nvGrpSpPr>
          <p:cNvPr id="131" name="Google Shape;131;p39"/>
          <p:cNvGrpSpPr/>
          <p:nvPr/>
        </p:nvGrpSpPr>
        <p:grpSpPr>
          <a:xfrm>
            <a:off x="281517" y="5354639"/>
            <a:ext cx="11631083" cy="1330325"/>
            <a:chOff x="-3905250" y="4294188"/>
            <a:chExt cx="13011150" cy="1892300"/>
          </a:xfrm>
        </p:grpSpPr>
        <p:sp>
          <p:nvSpPr>
            <p:cNvPr id="132" name="Google Shape;132;p39"/>
            <p:cNvSpPr/>
            <p:nvPr/>
          </p:nvSpPr>
          <p:spPr>
            <a:xfrm>
              <a:off x="4810681" y="4499676"/>
              <a:ext cx="4295219" cy="1016152"/>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33" name="Google Shape;133;p39"/>
            <p:cNvSpPr/>
            <p:nvPr/>
          </p:nvSpPr>
          <p:spPr>
            <a:xfrm>
              <a:off x="-308538" y="4319027"/>
              <a:ext cx="8280254" cy="1208092"/>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34" name="Google Shape;134;p39"/>
            <p:cNvSpPr/>
            <p:nvPr/>
          </p:nvSpPr>
          <p:spPr>
            <a:xfrm>
              <a:off x="4014" y="4334834"/>
              <a:ext cx="8164231" cy="1101960"/>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35" name="Google Shape;135;p39"/>
            <p:cNvSpPr/>
            <p:nvPr/>
          </p:nvSpPr>
          <p:spPr>
            <a:xfrm>
              <a:off x="4157164" y="4316769"/>
              <a:ext cx="4939265" cy="925827"/>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36" name="Google Shape;136;p39"/>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37" name="Google Shape;137;p39"/>
          <p:cNvSpPr txBox="1">
            <a:spLocks noGrp="1"/>
          </p:cNvSpPr>
          <p:nvPr>
            <p:ph type="ctrTitle"/>
          </p:nvPr>
        </p:nvSpPr>
        <p:spPr>
          <a:xfrm>
            <a:off x="914400" y="1600200"/>
            <a:ext cx="10363200" cy="178010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4400">
                <a:solidFill>
                  <a:srgbClr val="FFFF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9"/>
          <p:cNvSpPr txBox="1">
            <a:spLocks noGrp="1"/>
          </p:cNvSpPr>
          <p:nvPr>
            <p:ph type="subTitle" idx="1"/>
          </p:nvPr>
        </p:nvSpPr>
        <p:spPr>
          <a:xfrm>
            <a:off x="1828800" y="3556001"/>
            <a:ext cx="8534400" cy="1473200"/>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Clr>
                <a:srgbClr val="FFFFFF"/>
              </a:buClr>
              <a:buSzPts val="2000"/>
              <a:buNone/>
              <a:defRPr sz="2000">
                <a:solidFill>
                  <a:srgbClr val="FFFFFF"/>
                </a:solidFill>
              </a:defRPr>
            </a:lvl1pPr>
            <a:lvl2pPr lvl="1" algn="ctr">
              <a:spcBef>
                <a:spcPts val="560"/>
              </a:spcBef>
              <a:spcAft>
                <a:spcPts val="0"/>
              </a:spcAft>
              <a:buClr>
                <a:srgbClr val="888888"/>
              </a:buClr>
              <a:buSzPts val="2800"/>
              <a:buNone/>
              <a:defRPr>
                <a:solidFill>
                  <a:srgbClr val="888888"/>
                </a:solidFill>
              </a:defRPr>
            </a:lvl2pPr>
            <a:lvl3pPr lvl="2" algn="ctr">
              <a:spcBef>
                <a:spcPts val="560"/>
              </a:spcBef>
              <a:spcAft>
                <a:spcPts val="0"/>
              </a:spcAft>
              <a:buClr>
                <a:srgbClr val="888888"/>
              </a:buClr>
              <a:buSzPts val="2800"/>
              <a:buNone/>
              <a:defRPr>
                <a:solidFill>
                  <a:srgbClr val="888888"/>
                </a:solidFill>
              </a:defRPr>
            </a:lvl3pPr>
            <a:lvl4pPr lvl="3" algn="ctr">
              <a:spcBef>
                <a:spcPts val="480"/>
              </a:spcBef>
              <a:spcAft>
                <a:spcPts val="0"/>
              </a:spcAft>
              <a:buClr>
                <a:srgbClr val="888888"/>
              </a:buClr>
              <a:buSzPts val="24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384"/>
              </a:spcBef>
              <a:spcAft>
                <a:spcPts val="0"/>
              </a:spcAft>
              <a:buSzPts val="1400"/>
              <a:buNone/>
              <a:defRPr>
                <a:solidFill>
                  <a:srgbClr val="888888"/>
                </a:solidFill>
              </a:defRPr>
            </a:lvl6pPr>
            <a:lvl7pPr lvl="6" algn="ctr">
              <a:spcBef>
                <a:spcPts val="384"/>
              </a:spcBef>
              <a:spcAft>
                <a:spcPts val="0"/>
              </a:spcAft>
              <a:buSzPts val="1400"/>
              <a:buNone/>
              <a:defRPr>
                <a:solidFill>
                  <a:srgbClr val="888888"/>
                </a:solidFill>
              </a:defRPr>
            </a:lvl7pPr>
            <a:lvl8pPr lvl="7" algn="ctr">
              <a:spcBef>
                <a:spcPts val="384"/>
              </a:spcBef>
              <a:spcAft>
                <a:spcPts val="0"/>
              </a:spcAft>
              <a:buSzPts val="1400"/>
              <a:buNone/>
              <a:defRPr>
                <a:solidFill>
                  <a:srgbClr val="888888"/>
                </a:solidFill>
              </a:defRPr>
            </a:lvl8pPr>
            <a:lvl9pPr lvl="8" algn="ctr">
              <a:spcBef>
                <a:spcPts val="384"/>
              </a:spcBef>
              <a:spcAft>
                <a:spcPts val="0"/>
              </a:spcAft>
              <a:buSzPts val="1400"/>
              <a:buNone/>
              <a:defRPr>
                <a:solidFill>
                  <a:srgbClr val="888888"/>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p40"/>
          <p:cNvSpPr txBox="1">
            <a:spLocks noGrp="1"/>
          </p:cNvSpPr>
          <p:nvPr>
            <p:ph type="body" idx="1"/>
          </p:nvPr>
        </p:nvSpPr>
        <p:spPr>
          <a:xfrm>
            <a:off x="368300" y="1733551"/>
            <a:ext cx="11711517" cy="45323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a:lvl1pPr>
            <a:lvl2pPr marL="914400" lvl="1" indent="-406400" algn="l">
              <a:spcBef>
                <a:spcPts val="560"/>
              </a:spcBef>
              <a:spcAft>
                <a:spcPts val="0"/>
              </a:spcAft>
              <a:buClr>
                <a:schemeClr val="dk1"/>
              </a:buClr>
              <a:buSzPts val="2800"/>
              <a:buFont typeface="Arial"/>
              <a:buChar char="•"/>
              <a:defRPr/>
            </a:lvl2pPr>
            <a:lvl3pPr marL="1371600" lvl="2" indent="-406400" algn="l">
              <a:spcBef>
                <a:spcPts val="560"/>
              </a:spcBef>
              <a:spcAft>
                <a:spcPts val="0"/>
              </a:spcAft>
              <a:buClr>
                <a:schemeClr val="dk1"/>
              </a:buClr>
              <a:buSzPts val="2800"/>
              <a:buFont typeface="Arial"/>
              <a:buChar char="•"/>
              <a:defRPr/>
            </a:lvl3pPr>
            <a:lvl4pPr marL="1828800" lvl="3" indent="-381000" algn="l">
              <a:spcBef>
                <a:spcPts val="480"/>
              </a:spcBef>
              <a:spcAft>
                <a:spcPts val="0"/>
              </a:spcAft>
              <a:buClr>
                <a:schemeClr val="dk1"/>
              </a:buClr>
              <a:buSzPts val="2400"/>
              <a:buFont typeface="Arial"/>
              <a:buChar char="•"/>
              <a:defRPr/>
            </a:lvl4pPr>
            <a:lvl5pPr marL="2286000" lvl="4" indent="-355600" algn="l">
              <a:spcBef>
                <a:spcPts val="400"/>
              </a:spcBef>
              <a:spcAft>
                <a:spcPts val="0"/>
              </a:spcAft>
              <a:buClr>
                <a:schemeClr val="dk1"/>
              </a:buClr>
              <a:buSzPts val="2000"/>
              <a:buFont typeface="Arial"/>
              <a:buChar char="•"/>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
        <p:nvSpPr>
          <p:cNvPr id="141" name="Google Shape;141;p40"/>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42"/>
        <p:cNvGrpSpPr/>
        <p:nvPr/>
      </p:nvGrpSpPr>
      <p:grpSpPr>
        <a:xfrm>
          <a:off x="0" y="0"/>
          <a:ext cx="0" cy="0"/>
          <a:chOff x="0" y="0"/>
          <a:chExt cx="0" cy="0"/>
        </a:xfrm>
      </p:grpSpPr>
      <p:sp>
        <p:nvSpPr>
          <p:cNvPr id="143" name="Google Shape;143;p41"/>
          <p:cNvSpPr/>
          <p:nvPr/>
        </p:nvSpPr>
        <p:spPr>
          <a:xfrm>
            <a:off x="304801" y="228600"/>
            <a:ext cx="11595100" cy="4737100"/>
          </a:xfrm>
          <a:prstGeom prst="roundRect">
            <a:avLst>
              <a:gd name="adj" fmla="val 1272"/>
            </a:avLst>
          </a:prstGeom>
          <a:gradFill>
            <a:gsLst>
              <a:gs pos="0">
                <a:srgbClr val="007395"/>
              </a:gs>
              <a:gs pos="100000">
                <a:srgbClr val="43D4F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44" name="Google Shape;144;p41"/>
          <p:cNvSpPr/>
          <p:nvPr/>
        </p:nvSpPr>
        <p:spPr>
          <a:xfrm>
            <a:off x="8062384" y="4203701"/>
            <a:ext cx="3835400" cy="714375"/>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45" name="Google Shape;145;p41"/>
          <p:cNvSpPr/>
          <p:nvPr/>
        </p:nvSpPr>
        <p:spPr>
          <a:xfrm>
            <a:off x="3492500" y="4075113"/>
            <a:ext cx="7393517" cy="850900"/>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46" name="Google Shape;146;p41"/>
          <p:cNvSpPr/>
          <p:nvPr/>
        </p:nvSpPr>
        <p:spPr>
          <a:xfrm>
            <a:off x="3771900" y="4087813"/>
            <a:ext cx="7289800" cy="774700"/>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47" name="Google Shape;147;p41"/>
          <p:cNvSpPr/>
          <p:nvPr/>
        </p:nvSpPr>
        <p:spPr>
          <a:xfrm>
            <a:off x="7480301" y="4073526"/>
            <a:ext cx="4409017" cy="652463"/>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48" name="Google Shape;148;p41"/>
          <p:cNvSpPr/>
          <p:nvPr/>
        </p:nvSpPr>
        <p:spPr>
          <a:xfrm>
            <a:off x="281517" y="4059239"/>
            <a:ext cx="11631083" cy="1328737"/>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49" name="Google Shape;149;p41"/>
          <p:cNvSpPr txBox="1">
            <a:spLocks noGrp="1"/>
          </p:cNvSpPr>
          <p:nvPr>
            <p:ph type="title"/>
          </p:nvPr>
        </p:nvSpPr>
        <p:spPr>
          <a:xfrm>
            <a:off x="920043" y="2463560"/>
            <a:ext cx="10363200" cy="15240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44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41"/>
          <p:cNvSpPr txBox="1">
            <a:spLocks noGrp="1"/>
          </p:cNvSpPr>
          <p:nvPr>
            <p:ph type="body" idx="1"/>
          </p:nvPr>
        </p:nvSpPr>
        <p:spPr>
          <a:xfrm>
            <a:off x="1823153" y="1437449"/>
            <a:ext cx="8556979" cy="939801"/>
          </a:xfrm>
          <a:prstGeom prst="rect">
            <a:avLst/>
          </a:prstGeom>
          <a:noFill/>
          <a:ln>
            <a:noFill/>
          </a:ln>
        </p:spPr>
        <p:txBody>
          <a:bodyPr spcFirstLastPara="1" wrap="square" lIns="91425" tIns="45700" rIns="91425" bIns="45700" anchor="b" anchorCtr="0">
            <a:normAutofit/>
          </a:bodyPr>
          <a:lstStyle>
            <a:lvl1pPr marL="457200" lvl="0" indent="-228600" algn="ctr">
              <a:spcBef>
                <a:spcPts val="400"/>
              </a:spcBef>
              <a:spcAft>
                <a:spcPts val="0"/>
              </a:spcAft>
              <a:buClr>
                <a:srgbClr val="FFFFFF"/>
              </a:buClr>
              <a:buSzPts val="2000"/>
              <a:buNone/>
              <a:defRPr sz="2000">
                <a:solidFill>
                  <a:srgbClr val="FFFFFF"/>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384"/>
              </a:spcBef>
              <a:spcAft>
                <a:spcPts val="0"/>
              </a:spcAft>
              <a:buSzPts val="1400"/>
              <a:buNone/>
              <a:defRPr sz="1400">
                <a:solidFill>
                  <a:srgbClr val="888888"/>
                </a:solidFill>
              </a:defRPr>
            </a:lvl6pPr>
            <a:lvl7pPr marL="3200400" lvl="6" indent="-228600" algn="l">
              <a:spcBef>
                <a:spcPts val="384"/>
              </a:spcBef>
              <a:spcAft>
                <a:spcPts val="0"/>
              </a:spcAft>
              <a:buSzPts val="1400"/>
              <a:buNone/>
              <a:defRPr sz="1400">
                <a:solidFill>
                  <a:srgbClr val="888888"/>
                </a:solidFill>
              </a:defRPr>
            </a:lvl7pPr>
            <a:lvl8pPr marL="3657600" lvl="7" indent="-228600" algn="l">
              <a:spcBef>
                <a:spcPts val="384"/>
              </a:spcBef>
              <a:spcAft>
                <a:spcPts val="0"/>
              </a:spcAft>
              <a:buSzPts val="1400"/>
              <a:buNone/>
              <a:defRPr sz="1400">
                <a:solidFill>
                  <a:srgbClr val="888888"/>
                </a:solidFill>
              </a:defRPr>
            </a:lvl8pPr>
            <a:lvl9pPr marL="4114800" lvl="8" indent="-228600" algn="l">
              <a:spcBef>
                <a:spcPts val="384"/>
              </a:spcBef>
              <a:spcAft>
                <a:spcPts val="0"/>
              </a:spcAft>
              <a:buSzPts val="1400"/>
              <a:buNone/>
              <a:defRPr sz="1400">
                <a:solidFill>
                  <a:srgbClr val="888888"/>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1"/>
        <p:cNvGrpSpPr/>
        <p:nvPr/>
      </p:nvGrpSpPr>
      <p:grpSpPr>
        <a:xfrm>
          <a:off x="0" y="0"/>
          <a:ext cx="0" cy="0"/>
          <a:chOff x="0" y="0"/>
          <a:chExt cx="0" cy="0"/>
        </a:xfrm>
      </p:grpSpPr>
      <p:sp>
        <p:nvSpPr>
          <p:cNvPr id="152" name="Google Shape;152;p42"/>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2"/>
          <p:cNvSpPr txBox="1">
            <a:spLocks noGrp="1"/>
          </p:cNvSpPr>
          <p:nvPr>
            <p:ph type="body" idx="1"/>
          </p:nvPr>
        </p:nvSpPr>
        <p:spPr>
          <a:xfrm>
            <a:off x="902207" y="2679192"/>
            <a:ext cx="5096256" cy="3447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406400" algn="l">
              <a:spcBef>
                <a:spcPts val="560"/>
              </a:spcBef>
              <a:spcAft>
                <a:spcPts val="0"/>
              </a:spcAft>
              <a:buClr>
                <a:schemeClr val="dk1"/>
              </a:buClr>
              <a:buSzPts val="2800"/>
              <a:buChar char="•"/>
              <a:defRPr>
                <a:latin typeface="Arial"/>
                <a:ea typeface="Arial"/>
                <a:cs typeface="Arial"/>
                <a:sym typeface="Arial"/>
              </a:defRPr>
            </a:lvl3pPr>
            <a:lvl4pPr marL="1828800" lvl="3" indent="-381000" algn="l">
              <a:spcBef>
                <a:spcPts val="480"/>
              </a:spcBef>
              <a:spcAft>
                <a:spcPts val="0"/>
              </a:spcAft>
              <a:buClr>
                <a:schemeClr val="dk1"/>
              </a:buClr>
              <a:buSzPts val="24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
        <p:nvSpPr>
          <p:cNvPr id="154" name="Google Shape;154;p42"/>
          <p:cNvSpPr txBox="1">
            <a:spLocks noGrp="1"/>
          </p:cNvSpPr>
          <p:nvPr>
            <p:ph type="body" idx="2"/>
          </p:nvPr>
        </p:nvSpPr>
        <p:spPr>
          <a:xfrm>
            <a:off x="6193536" y="2679192"/>
            <a:ext cx="5096256" cy="3447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406400" algn="l">
              <a:spcBef>
                <a:spcPts val="560"/>
              </a:spcBef>
              <a:spcAft>
                <a:spcPts val="0"/>
              </a:spcAft>
              <a:buClr>
                <a:schemeClr val="dk1"/>
              </a:buClr>
              <a:buSzPts val="2800"/>
              <a:buChar char="•"/>
              <a:defRPr>
                <a:latin typeface="Arial"/>
                <a:ea typeface="Arial"/>
                <a:cs typeface="Arial"/>
                <a:sym typeface="Arial"/>
              </a:defRPr>
            </a:lvl3pPr>
            <a:lvl4pPr marL="1828800" lvl="3" indent="-381000" algn="l">
              <a:spcBef>
                <a:spcPts val="480"/>
              </a:spcBef>
              <a:spcAft>
                <a:spcPts val="0"/>
              </a:spcAft>
              <a:buClr>
                <a:schemeClr val="dk1"/>
              </a:buClr>
              <a:buSzPts val="24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
        <p:cNvGrpSpPr/>
        <p:nvPr/>
      </p:nvGrpSpPr>
      <p:grpSpPr>
        <a:xfrm>
          <a:off x="0" y="0"/>
          <a:ext cx="0" cy="0"/>
          <a:chOff x="0" y="0"/>
          <a:chExt cx="0" cy="0"/>
        </a:xfrm>
      </p:grpSpPr>
      <p:sp>
        <p:nvSpPr>
          <p:cNvPr id="156" name="Google Shape;156;p43"/>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43"/>
          <p:cNvSpPr txBox="1">
            <a:spLocks noGrp="1"/>
          </p:cNvSpPr>
          <p:nvPr>
            <p:ph type="body" idx="1"/>
          </p:nvPr>
        </p:nvSpPr>
        <p:spPr>
          <a:xfrm>
            <a:off x="902208" y="2678114"/>
            <a:ext cx="5096256" cy="639762"/>
          </a:xfrm>
          <a:prstGeom prst="rect">
            <a:avLst/>
          </a:prstGeom>
          <a:noFill/>
          <a:ln>
            <a:noFill/>
          </a:ln>
        </p:spPr>
        <p:txBody>
          <a:bodyPr spcFirstLastPara="1" wrap="square" lIns="91425" tIns="45700" rIns="91425" bIns="45700" anchor="ctr" anchorCtr="0">
            <a:noAutofit/>
          </a:bodyPr>
          <a:lstStyle>
            <a:lvl1pPr marL="457200" lvl="0" indent="-228600" algn="ctr">
              <a:spcBef>
                <a:spcPts val="480"/>
              </a:spcBef>
              <a:spcAft>
                <a:spcPts val="0"/>
              </a:spcAft>
              <a:buClr>
                <a:srgbClr val="FF0000"/>
              </a:buClr>
              <a:buSzPts val="2400"/>
              <a:buNone/>
              <a:defRPr sz="2400" b="0">
                <a:solidFill>
                  <a:srgbClr val="FF0000"/>
                </a:solidFill>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84"/>
              </a:spcBef>
              <a:spcAft>
                <a:spcPts val="0"/>
              </a:spcAft>
              <a:buSzPts val="1600"/>
              <a:buNone/>
              <a:defRPr sz="1600" b="1"/>
            </a:lvl6pPr>
            <a:lvl7pPr marL="3200400" lvl="6" indent="-228600" algn="l">
              <a:spcBef>
                <a:spcPts val="384"/>
              </a:spcBef>
              <a:spcAft>
                <a:spcPts val="0"/>
              </a:spcAft>
              <a:buSzPts val="1600"/>
              <a:buNone/>
              <a:defRPr sz="1600" b="1"/>
            </a:lvl7pPr>
            <a:lvl8pPr marL="3657600" lvl="7" indent="-228600" algn="l">
              <a:spcBef>
                <a:spcPts val="384"/>
              </a:spcBef>
              <a:spcAft>
                <a:spcPts val="0"/>
              </a:spcAft>
              <a:buSzPts val="1600"/>
              <a:buNone/>
              <a:defRPr sz="1600" b="1"/>
            </a:lvl8pPr>
            <a:lvl9pPr marL="4114800" lvl="8" indent="-228600" algn="l">
              <a:spcBef>
                <a:spcPts val="384"/>
              </a:spcBef>
              <a:spcAft>
                <a:spcPts val="0"/>
              </a:spcAft>
              <a:buSzPts val="1600"/>
              <a:buNone/>
              <a:defRPr sz="1600" b="1"/>
            </a:lvl9pPr>
          </a:lstStyle>
          <a:p>
            <a:endParaRPr/>
          </a:p>
        </p:txBody>
      </p:sp>
      <p:sp>
        <p:nvSpPr>
          <p:cNvPr id="158" name="Google Shape;158;p43"/>
          <p:cNvSpPr txBox="1">
            <a:spLocks noGrp="1"/>
          </p:cNvSpPr>
          <p:nvPr>
            <p:ph type="body" idx="2"/>
          </p:nvPr>
        </p:nvSpPr>
        <p:spPr>
          <a:xfrm>
            <a:off x="903110" y="3429001"/>
            <a:ext cx="5093407" cy="2697163"/>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chemeClr val="dk1"/>
              </a:buClr>
              <a:buSzPts val="2000"/>
              <a:buChar char="•"/>
              <a:defRPr sz="2000">
                <a:latin typeface="Arial"/>
                <a:ea typeface="Arial"/>
                <a:cs typeface="Arial"/>
                <a:sym typeface="Arial"/>
              </a:defRPr>
            </a:lvl1pPr>
            <a:lvl2pPr marL="914400" lvl="1" indent="-342900" algn="l">
              <a:spcBef>
                <a:spcPts val="360"/>
              </a:spcBef>
              <a:spcAft>
                <a:spcPts val="0"/>
              </a:spcAft>
              <a:buClr>
                <a:schemeClr val="dk1"/>
              </a:buClr>
              <a:buSzPts val="1800"/>
              <a:buChar char="•"/>
              <a:defRPr sz="1800">
                <a:latin typeface="Arial"/>
                <a:ea typeface="Arial"/>
                <a:cs typeface="Arial"/>
                <a:sym typeface="Arial"/>
              </a:defRPr>
            </a:lvl2pPr>
            <a:lvl3pPr marL="1371600" lvl="2" indent="-330200" algn="l">
              <a:spcBef>
                <a:spcPts val="320"/>
              </a:spcBef>
              <a:spcAft>
                <a:spcPts val="0"/>
              </a:spcAft>
              <a:buClr>
                <a:schemeClr val="dk1"/>
              </a:buClr>
              <a:buSzPts val="1600"/>
              <a:buChar char="•"/>
              <a:defRPr sz="1600">
                <a:latin typeface="Arial"/>
                <a:ea typeface="Arial"/>
                <a:cs typeface="Arial"/>
                <a:sym typeface="Arial"/>
              </a:defRPr>
            </a:lvl3pPr>
            <a:lvl4pPr marL="1828800" lvl="3" indent="-317500" algn="l">
              <a:spcBef>
                <a:spcPts val="280"/>
              </a:spcBef>
              <a:spcAft>
                <a:spcPts val="0"/>
              </a:spcAft>
              <a:buClr>
                <a:schemeClr val="dk1"/>
              </a:buClr>
              <a:buSzPts val="1400"/>
              <a:buChar char="•"/>
              <a:defRPr sz="1400">
                <a:latin typeface="Arial"/>
                <a:ea typeface="Arial"/>
                <a:cs typeface="Arial"/>
                <a:sym typeface="Arial"/>
              </a:defRPr>
            </a:lvl4pPr>
            <a:lvl5pPr marL="2286000" lvl="4" indent="-317500" algn="l">
              <a:spcBef>
                <a:spcPts val="280"/>
              </a:spcBef>
              <a:spcAft>
                <a:spcPts val="0"/>
              </a:spcAft>
              <a:buClr>
                <a:schemeClr val="dk1"/>
              </a:buClr>
              <a:buSzPts val="1400"/>
              <a:buChar char="•"/>
              <a:defRPr sz="1400">
                <a:latin typeface="Arial"/>
                <a:ea typeface="Arial"/>
                <a:cs typeface="Arial"/>
                <a:sym typeface="Arial"/>
              </a:defRPr>
            </a:lvl5pPr>
            <a:lvl6pPr marL="2743200" lvl="5" indent="-330200" algn="l">
              <a:spcBef>
                <a:spcPts val="384"/>
              </a:spcBef>
              <a:spcAft>
                <a:spcPts val="0"/>
              </a:spcAft>
              <a:buSzPts val="1600"/>
              <a:buChar char="●"/>
              <a:defRPr sz="1600"/>
            </a:lvl6pPr>
            <a:lvl7pPr marL="3200400" lvl="6" indent="-330200" algn="l">
              <a:spcBef>
                <a:spcPts val="384"/>
              </a:spcBef>
              <a:spcAft>
                <a:spcPts val="0"/>
              </a:spcAft>
              <a:buSzPts val="1600"/>
              <a:buChar char="●"/>
              <a:defRPr sz="1600"/>
            </a:lvl7pPr>
            <a:lvl8pPr marL="3657600" lvl="7" indent="-330200" algn="l">
              <a:spcBef>
                <a:spcPts val="384"/>
              </a:spcBef>
              <a:spcAft>
                <a:spcPts val="0"/>
              </a:spcAft>
              <a:buSzPts val="1600"/>
              <a:buChar char="●"/>
              <a:defRPr sz="1600"/>
            </a:lvl8pPr>
            <a:lvl9pPr marL="4114800" lvl="8" indent="-330200" algn="l">
              <a:spcBef>
                <a:spcPts val="384"/>
              </a:spcBef>
              <a:spcAft>
                <a:spcPts val="0"/>
              </a:spcAft>
              <a:buSzPts val="1600"/>
              <a:buChar char="●"/>
              <a:defRPr sz="1600"/>
            </a:lvl9pPr>
          </a:lstStyle>
          <a:p>
            <a:endParaRPr/>
          </a:p>
        </p:txBody>
      </p:sp>
      <p:sp>
        <p:nvSpPr>
          <p:cNvPr id="159" name="Google Shape;159;p43"/>
          <p:cNvSpPr txBox="1">
            <a:spLocks noGrp="1"/>
          </p:cNvSpPr>
          <p:nvPr>
            <p:ph type="body" idx="3"/>
          </p:nvPr>
        </p:nvSpPr>
        <p:spPr>
          <a:xfrm>
            <a:off x="6197600" y="2678113"/>
            <a:ext cx="5096256" cy="639762"/>
          </a:xfrm>
          <a:prstGeom prst="rect">
            <a:avLst/>
          </a:prstGeom>
          <a:noFill/>
          <a:ln>
            <a:noFill/>
          </a:ln>
        </p:spPr>
        <p:txBody>
          <a:bodyPr spcFirstLastPara="1" wrap="square" lIns="91425" tIns="45700" rIns="91425" bIns="45700" anchor="ctr" anchorCtr="0">
            <a:noAutofit/>
          </a:bodyPr>
          <a:lstStyle>
            <a:lvl1pPr marL="457200" lvl="0" indent="-228600" algn="ctr">
              <a:spcBef>
                <a:spcPts val="480"/>
              </a:spcBef>
              <a:spcAft>
                <a:spcPts val="0"/>
              </a:spcAft>
              <a:buClr>
                <a:srgbClr val="FF0000"/>
              </a:buClr>
              <a:buSzPts val="2400"/>
              <a:buNone/>
              <a:defRPr sz="2400" b="0" i="0">
                <a:solidFill>
                  <a:srgbClr val="FF0000"/>
                </a:solidFill>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84"/>
              </a:spcBef>
              <a:spcAft>
                <a:spcPts val="0"/>
              </a:spcAft>
              <a:buSzPts val="1600"/>
              <a:buNone/>
              <a:defRPr sz="1600" b="1"/>
            </a:lvl6pPr>
            <a:lvl7pPr marL="3200400" lvl="6" indent="-228600" algn="l">
              <a:spcBef>
                <a:spcPts val="384"/>
              </a:spcBef>
              <a:spcAft>
                <a:spcPts val="0"/>
              </a:spcAft>
              <a:buSzPts val="1600"/>
              <a:buNone/>
              <a:defRPr sz="1600" b="1"/>
            </a:lvl7pPr>
            <a:lvl8pPr marL="3657600" lvl="7" indent="-228600" algn="l">
              <a:spcBef>
                <a:spcPts val="384"/>
              </a:spcBef>
              <a:spcAft>
                <a:spcPts val="0"/>
              </a:spcAft>
              <a:buSzPts val="1600"/>
              <a:buNone/>
              <a:defRPr sz="1600" b="1"/>
            </a:lvl8pPr>
            <a:lvl9pPr marL="4114800" lvl="8" indent="-228600" algn="l">
              <a:spcBef>
                <a:spcPts val="384"/>
              </a:spcBef>
              <a:spcAft>
                <a:spcPts val="0"/>
              </a:spcAft>
              <a:buSzPts val="1600"/>
              <a:buNone/>
              <a:defRPr sz="1600" b="1"/>
            </a:lvl9pPr>
          </a:lstStyle>
          <a:p>
            <a:endParaRPr/>
          </a:p>
        </p:txBody>
      </p:sp>
      <p:sp>
        <p:nvSpPr>
          <p:cNvPr id="160" name="Google Shape;160;p43"/>
          <p:cNvSpPr txBox="1">
            <a:spLocks noGrp="1"/>
          </p:cNvSpPr>
          <p:nvPr>
            <p:ph type="body" idx="4"/>
          </p:nvPr>
        </p:nvSpPr>
        <p:spPr>
          <a:xfrm>
            <a:off x="6193367" y="3429001"/>
            <a:ext cx="5096256" cy="2697163"/>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chemeClr val="dk1"/>
              </a:buClr>
              <a:buSzPts val="2000"/>
              <a:buChar char="•"/>
              <a:defRPr sz="2000">
                <a:latin typeface="Arial"/>
                <a:ea typeface="Arial"/>
                <a:cs typeface="Arial"/>
                <a:sym typeface="Arial"/>
              </a:defRPr>
            </a:lvl1pPr>
            <a:lvl2pPr marL="914400" lvl="1" indent="-342900" algn="l">
              <a:spcBef>
                <a:spcPts val="360"/>
              </a:spcBef>
              <a:spcAft>
                <a:spcPts val="0"/>
              </a:spcAft>
              <a:buClr>
                <a:schemeClr val="dk1"/>
              </a:buClr>
              <a:buSzPts val="1800"/>
              <a:buChar char="•"/>
              <a:defRPr sz="1800">
                <a:latin typeface="Arial"/>
                <a:ea typeface="Arial"/>
                <a:cs typeface="Arial"/>
                <a:sym typeface="Arial"/>
              </a:defRPr>
            </a:lvl2pPr>
            <a:lvl3pPr marL="1371600" lvl="2" indent="-330200" algn="l">
              <a:spcBef>
                <a:spcPts val="320"/>
              </a:spcBef>
              <a:spcAft>
                <a:spcPts val="0"/>
              </a:spcAft>
              <a:buClr>
                <a:schemeClr val="dk1"/>
              </a:buClr>
              <a:buSzPts val="1600"/>
              <a:buChar char="•"/>
              <a:defRPr sz="1600">
                <a:latin typeface="Arial"/>
                <a:ea typeface="Arial"/>
                <a:cs typeface="Arial"/>
                <a:sym typeface="Arial"/>
              </a:defRPr>
            </a:lvl3pPr>
            <a:lvl4pPr marL="1828800" lvl="3" indent="-317500" algn="l">
              <a:spcBef>
                <a:spcPts val="280"/>
              </a:spcBef>
              <a:spcAft>
                <a:spcPts val="0"/>
              </a:spcAft>
              <a:buClr>
                <a:schemeClr val="dk1"/>
              </a:buClr>
              <a:buSzPts val="1400"/>
              <a:buChar char="•"/>
              <a:defRPr sz="1400">
                <a:latin typeface="Arial"/>
                <a:ea typeface="Arial"/>
                <a:cs typeface="Arial"/>
                <a:sym typeface="Arial"/>
              </a:defRPr>
            </a:lvl4pPr>
            <a:lvl5pPr marL="2286000" lvl="4" indent="-317500" algn="l">
              <a:spcBef>
                <a:spcPts val="280"/>
              </a:spcBef>
              <a:spcAft>
                <a:spcPts val="0"/>
              </a:spcAft>
              <a:buClr>
                <a:schemeClr val="dk1"/>
              </a:buClr>
              <a:buSzPts val="1400"/>
              <a:buChar char="•"/>
              <a:defRPr sz="1400">
                <a:latin typeface="Arial"/>
                <a:ea typeface="Arial"/>
                <a:cs typeface="Arial"/>
                <a:sym typeface="Arial"/>
              </a:defRPr>
            </a:lvl5pPr>
            <a:lvl6pPr marL="2743200" lvl="5" indent="-330200" algn="l">
              <a:spcBef>
                <a:spcPts val="384"/>
              </a:spcBef>
              <a:spcAft>
                <a:spcPts val="0"/>
              </a:spcAft>
              <a:buSzPts val="1600"/>
              <a:buChar char="●"/>
              <a:defRPr sz="1600"/>
            </a:lvl6pPr>
            <a:lvl7pPr marL="3200400" lvl="6" indent="-330200" algn="l">
              <a:spcBef>
                <a:spcPts val="384"/>
              </a:spcBef>
              <a:spcAft>
                <a:spcPts val="0"/>
              </a:spcAft>
              <a:buSzPts val="1600"/>
              <a:buChar char="●"/>
              <a:defRPr sz="1600"/>
            </a:lvl7pPr>
            <a:lvl8pPr marL="3657600" lvl="7" indent="-330200" algn="l">
              <a:spcBef>
                <a:spcPts val="384"/>
              </a:spcBef>
              <a:spcAft>
                <a:spcPts val="0"/>
              </a:spcAft>
              <a:buSzPts val="1600"/>
              <a:buChar char="●"/>
              <a:defRPr sz="1600"/>
            </a:lvl8pPr>
            <a:lvl9pPr marL="4114800" lvl="8" indent="-330200" algn="l">
              <a:spcBef>
                <a:spcPts val="384"/>
              </a:spcBef>
              <a:spcAft>
                <a:spcPts val="0"/>
              </a:spcAft>
              <a:buSzPts val="1600"/>
              <a:buChar char="●"/>
              <a:defRPr sz="16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1"/>
        <p:cNvGrpSpPr/>
        <p:nvPr/>
      </p:nvGrpSpPr>
      <p:grpSpPr>
        <a:xfrm>
          <a:off x="0" y="0"/>
          <a:ext cx="0" cy="0"/>
          <a:chOff x="0" y="0"/>
          <a:chExt cx="0" cy="0"/>
        </a:xfrm>
      </p:grpSpPr>
      <p:sp>
        <p:nvSpPr>
          <p:cNvPr id="162" name="Google Shape;162;p44"/>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24"/>
          <p:cNvSpPr txBox="1">
            <a:spLocks noGrp="1"/>
          </p:cNvSpPr>
          <p:nvPr>
            <p:ph type="body" idx="1"/>
          </p:nvPr>
        </p:nvSpPr>
        <p:spPr>
          <a:xfrm>
            <a:off x="368300" y="1733551"/>
            <a:ext cx="11711517" cy="45323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a:latin typeface="Arial"/>
                <a:ea typeface="Arial"/>
                <a:cs typeface="Arial"/>
                <a:sym typeface="Arial"/>
              </a:defRPr>
            </a:lvl1pPr>
            <a:lvl2pPr marL="914400" lvl="1" indent="-406400" algn="l">
              <a:spcBef>
                <a:spcPts val="560"/>
              </a:spcBef>
              <a:spcAft>
                <a:spcPts val="0"/>
              </a:spcAft>
              <a:buSzPts val="2800"/>
              <a:buChar char="•"/>
              <a:defRPr>
                <a:latin typeface="Arial"/>
                <a:ea typeface="Arial"/>
                <a:cs typeface="Arial"/>
                <a:sym typeface="Arial"/>
              </a:defRPr>
            </a:lvl2pPr>
            <a:lvl3pPr marL="1371600" lvl="2" indent="-406400" algn="l">
              <a:spcBef>
                <a:spcPts val="560"/>
              </a:spcBef>
              <a:spcAft>
                <a:spcPts val="0"/>
              </a:spcAft>
              <a:buSzPts val="2800"/>
              <a:buChar char="•"/>
              <a:defRPr>
                <a:latin typeface="Arial"/>
                <a:ea typeface="Arial"/>
                <a:cs typeface="Arial"/>
                <a:sym typeface="Arial"/>
              </a:defRPr>
            </a:lvl3pPr>
            <a:lvl4pPr marL="1828800" lvl="3" indent="-381000" algn="l">
              <a:spcBef>
                <a:spcPts val="480"/>
              </a:spcBef>
              <a:spcAft>
                <a:spcPts val="0"/>
              </a:spcAft>
              <a:buSzPts val="24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
        <p:nvSpPr>
          <p:cNvPr id="36" name="Google Shape;36;p24"/>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5"/>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body" idx="1"/>
          </p:nvPr>
        </p:nvSpPr>
        <p:spPr>
          <a:xfrm>
            <a:off x="902207" y="1944130"/>
            <a:ext cx="5096256" cy="418235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a:latin typeface="Arial"/>
                <a:ea typeface="Arial"/>
                <a:cs typeface="Arial"/>
                <a:sym typeface="Arial"/>
              </a:defRPr>
            </a:lvl1pPr>
            <a:lvl2pPr marL="914400" lvl="1" indent="-406400" algn="l">
              <a:spcBef>
                <a:spcPts val="560"/>
              </a:spcBef>
              <a:spcAft>
                <a:spcPts val="0"/>
              </a:spcAft>
              <a:buSzPts val="2800"/>
              <a:buChar char="•"/>
              <a:defRPr>
                <a:latin typeface="Arial"/>
                <a:ea typeface="Arial"/>
                <a:cs typeface="Arial"/>
                <a:sym typeface="Arial"/>
              </a:defRPr>
            </a:lvl2pPr>
            <a:lvl3pPr marL="1371600" lvl="2" indent="-406400" algn="l">
              <a:spcBef>
                <a:spcPts val="560"/>
              </a:spcBef>
              <a:spcAft>
                <a:spcPts val="0"/>
              </a:spcAft>
              <a:buSzPts val="2800"/>
              <a:buChar char="•"/>
              <a:defRPr>
                <a:latin typeface="Arial"/>
                <a:ea typeface="Arial"/>
                <a:cs typeface="Arial"/>
                <a:sym typeface="Arial"/>
              </a:defRPr>
            </a:lvl3pPr>
            <a:lvl4pPr marL="1828800" lvl="3" indent="-381000" algn="l">
              <a:spcBef>
                <a:spcPts val="480"/>
              </a:spcBef>
              <a:spcAft>
                <a:spcPts val="0"/>
              </a:spcAft>
              <a:buSzPts val="24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
        <p:nvSpPr>
          <p:cNvPr id="40" name="Google Shape;40;p25"/>
          <p:cNvSpPr txBox="1">
            <a:spLocks noGrp="1"/>
          </p:cNvSpPr>
          <p:nvPr>
            <p:ph type="body" idx="2"/>
          </p:nvPr>
        </p:nvSpPr>
        <p:spPr>
          <a:xfrm>
            <a:off x="6193536" y="1944130"/>
            <a:ext cx="5096256" cy="418235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a:latin typeface="Arial"/>
                <a:ea typeface="Arial"/>
                <a:cs typeface="Arial"/>
                <a:sym typeface="Arial"/>
              </a:defRPr>
            </a:lvl1pPr>
            <a:lvl2pPr marL="914400" lvl="1" indent="-406400" algn="l">
              <a:spcBef>
                <a:spcPts val="560"/>
              </a:spcBef>
              <a:spcAft>
                <a:spcPts val="0"/>
              </a:spcAft>
              <a:buSzPts val="2800"/>
              <a:buChar char="•"/>
              <a:defRPr>
                <a:latin typeface="Arial"/>
                <a:ea typeface="Arial"/>
                <a:cs typeface="Arial"/>
                <a:sym typeface="Arial"/>
              </a:defRPr>
            </a:lvl2pPr>
            <a:lvl3pPr marL="1371600" lvl="2" indent="-406400" algn="l">
              <a:spcBef>
                <a:spcPts val="560"/>
              </a:spcBef>
              <a:spcAft>
                <a:spcPts val="0"/>
              </a:spcAft>
              <a:buSzPts val="2800"/>
              <a:buChar char="•"/>
              <a:defRPr>
                <a:latin typeface="Arial"/>
                <a:ea typeface="Arial"/>
                <a:cs typeface="Arial"/>
                <a:sym typeface="Arial"/>
              </a:defRPr>
            </a:lvl3pPr>
            <a:lvl4pPr marL="1828800" lvl="3" indent="-381000" algn="l">
              <a:spcBef>
                <a:spcPts val="480"/>
              </a:spcBef>
              <a:spcAft>
                <a:spcPts val="0"/>
              </a:spcAft>
              <a:buSzPts val="24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1"/>
        <p:cNvGrpSpPr/>
        <p:nvPr/>
      </p:nvGrpSpPr>
      <p:grpSpPr>
        <a:xfrm>
          <a:off x="0" y="0"/>
          <a:ext cx="0" cy="0"/>
          <a:chOff x="0" y="0"/>
          <a:chExt cx="0" cy="0"/>
        </a:xfrm>
      </p:grpSpPr>
      <p:sp>
        <p:nvSpPr>
          <p:cNvPr id="42" name="Google Shape;42;p26"/>
          <p:cNvSpPr/>
          <p:nvPr/>
        </p:nvSpPr>
        <p:spPr>
          <a:xfrm>
            <a:off x="304801" y="228600"/>
            <a:ext cx="11595100" cy="4737100"/>
          </a:xfrm>
          <a:prstGeom prst="roundRect">
            <a:avLst>
              <a:gd name="adj" fmla="val 1272"/>
            </a:avLst>
          </a:prstGeom>
          <a:gradFill>
            <a:gsLst>
              <a:gs pos="0">
                <a:srgbClr val="007236"/>
              </a:gs>
              <a:gs pos="60000">
                <a:srgbClr val="007236"/>
              </a:gs>
              <a:gs pos="85000">
                <a:srgbClr val="E5B611"/>
              </a:gs>
              <a:gs pos="100000">
                <a:srgbClr val="E5B61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43" name="Google Shape;43;p26"/>
          <p:cNvSpPr/>
          <p:nvPr/>
        </p:nvSpPr>
        <p:spPr>
          <a:xfrm>
            <a:off x="8062384" y="4203701"/>
            <a:ext cx="3835400" cy="714375"/>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44" name="Google Shape;44;p26"/>
          <p:cNvSpPr/>
          <p:nvPr/>
        </p:nvSpPr>
        <p:spPr>
          <a:xfrm>
            <a:off x="3492500" y="4075113"/>
            <a:ext cx="7393517" cy="850900"/>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45" name="Google Shape;45;p26"/>
          <p:cNvSpPr/>
          <p:nvPr/>
        </p:nvSpPr>
        <p:spPr>
          <a:xfrm>
            <a:off x="3771900" y="4087813"/>
            <a:ext cx="7289800" cy="774700"/>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46" name="Google Shape;46;p26"/>
          <p:cNvSpPr/>
          <p:nvPr/>
        </p:nvSpPr>
        <p:spPr>
          <a:xfrm>
            <a:off x="7480301" y="4073526"/>
            <a:ext cx="4409017" cy="652463"/>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47" name="Google Shape;47;p26"/>
          <p:cNvSpPr/>
          <p:nvPr/>
        </p:nvSpPr>
        <p:spPr>
          <a:xfrm>
            <a:off x="281517" y="4059239"/>
            <a:ext cx="11631083" cy="1328737"/>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48" name="Google Shape;48;p26"/>
          <p:cNvSpPr txBox="1">
            <a:spLocks noGrp="1"/>
          </p:cNvSpPr>
          <p:nvPr>
            <p:ph type="title"/>
          </p:nvPr>
        </p:nvSpPr>
        <p:spPr>
          <a:xfrm>
            <a:off x="920043" y="2463560"/>
            <a:ext cx="10363200" cy="15240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4400" b="0" cap="none">
                <a:latin typeface="Times New Roman"/>
                <a:ea typeface="Times New Roman"/>
                <a:cs typeface="Times New Roman"/>
                <a:sym typeface="Times New Roman"/>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6"/>
          <p:cNvSpPr txBox="1">
            <a:spLocks noGrp="1"/>
          </p:cNvSpPr>
          <p:nvPr>
            <p:ph type="body" idx="1"/>
          </p:nvPr>
        </p:nvSpPr>
        <p:spPr>
          <a:xfrm>
            <a:off x="1823153" y="1437449"/>
            <a:ext cx="8556979" cy="939801"/>
          </a:xfrm>
          <a:prstGeom prst="rect">
            <a:avLst/>
          </a:prstGeom>
          <a:noFill/>
          <a:ln>
            <a:noFill/>
          </a:ln>
        </p:spPr>
        <p:txBody>
          <a:bodyPr spcFirstLastPara="1" wrap="square" lIns="91425" tIns="45700" rIns="91425" bIns="45700" anchor="b" anchorCtr="0">
            <a:normAutofit/>
          </a:bodyPr>
          <a:lstStyle>
            <a:lvl1pPr marL="457200" lvl="0" indent="-228600" algn="ctr">
              <a:spcBef>
                <a:spcPts val="400"/>
              </a:spcBef>
              <a:spcAft>
                <a:spcPts val="0"/>
              </a:spcAft>
              <a:buSzPts val="2000"/>
              <a:buNone/>
              <a:defRPr sz="2000">
                <a:solidFill>
                  <a:srgbClr val="FFFFFF"/>
                </a:solidFill>
                <a:latin typeface="Times New Roman"/>
                <a:ea typeface="Times New Roman"/>
                <a:cs typeface="Times New Roman"/>
                <a:sym typeface="Times New Roman"/>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384"/>
              </a:spcBef>
              <a:spcAft>
                <a:spcPts val="0"/>
              </a:spcAft>
              <a:buSzPts val="1400"/>
              <a:buNone/>
              <a:defRPr sz="1400">
                <a:solidFill>
                  <a:srgbClr val="888888"/>
                </a:solidFill>
              </a:defRPr>
            </a:lvl6pPr>
            <a:lvl7pPr marL="3200400" lvl="6" indent="-228600" algn="l">
              <a:spcBef>
                <a:spcPts val="384"/>
              </a:spcBef>
              <a:spcAft>
                <a:spcPts val="0"/>
              </a:spcAft>
              <a:buSzPts val="1400"/>
              <a:buNone/>
              <a:defRPr sz="1400">
                <a:solidFill>
                  <a:srgbClr val="888888"/>
                </a:solidFill>
              </a:defRPr>
            </a:lvl7pPr>
            <a:lvl8pPr marL="3657600" lvl="7" indent="-228600" algn="l">
              <a:spcBef>
                <a:spcPts val="384"/>
              </a:spcBef>
              <a:spcAft>
                <a:spcPts val="0"/>
              </a:spcAft>
              <a:buSzPts val="1400"/>
              <a:buNone/>
              <a:defRPr sz="1400">
                <a:solidFill>
                  <a:srgbClr val="888888"/>
                </a:solidFill>
              </a:defRPr>
            </a:lvl8pPr>
            <a:lvl9pPr marL="4114800" lvl="8" indent="-228600" algn="l">
              <a:spcBef>
                <a:spcPts val="384"/>
              </a:spcBef>
              <a:spcAft>
                <a:spcPts val="0"/>
              </a:spcAft>
              <a:buSzPts val="1400"/>
              <a:buNone/>
              <a:defRPr sz="1400">
                <a:solidFill>
                  <a:srgbClr val="888888"/>
                </a:solidFill>
              </a:defRPr>
            </a:lvl9pPr>
          </a:lstStyle>
          <a:p>
            <a:endParaRPr/>
          </a:p>
        </p:txBody>
      </p:sp>
      <p:pic>
        <p:nvPicPr>
          <p:cNvPr id="50" name="Google Shape;50;p26" descr="A close-up of a logo&#10;&#10;Description automatically generated with medium confidence"/>
          <p:cNvPicPr preferRelativeResize="0"/>
          <p:nvPr/>
        </p:nvPicPr>
        <p:blipFill rotWithShape="1">
          <a:blip r:embed="rId2">
            <a:alphaModFix/>
          </a:blip>
          <a:srcRect/>
          <a:stretch/>
        </p:blipFill>
        <p:spPr>
          <a:xfrm>
            <a:off x="209550" y="6050444"/>
            <a:ext cx="3921557" cy="67303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27"/>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body" idx="1"/>
          </p:nvPr>
        </p:nvSpPr>
        <p:spPr>
          <a:xfrm>
            <a:off x="901684" y="2038352"/>
            <a:ext cx="5096256" cy="639762"/>
          </a:xfrm>
          <a:prstGeom prst="rect">
            <a:avLst/>
          </a:prstGeom>
          <a:noFill/>
          <a:ln>
            <a:noFill/>
          </a:ln>
        </p:spPr>
        <p:txBody>
          <a:bodyPr spcFirstLastPara="1" wrap="square" lIns="91425" tIns="45700" rIns="91425" bIns="45700" anchor="ctr" anchorCtr="0">
            <a:noAutofit/>
          </a:bodyPr>
          <a:lstStyle>
            <a:lvl1pPr marL="457200" lvl="0" indent="-228600" algn="ctr">
              <a:spcBef>
                <a:spcPts val="480"/>
              </a:spcBef>
              <a:spcAft>
                <a:spcPts val="0"/>
              </a:spcAft>
              <a:buSzPts val="2400"/>
              <a:buNone/>
              <a:defRPr sz="2400" b="0">
                <a:solidFill>
                  <a:schemeClr val="dk1"/>
                </a:solidFill>
                <a:latin typeface="Arial"/>
                <a:ea typeface="Arial"/>
                <a:cs typeface="Arial"/>
                <a:sym typeface="Aria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84"/>
              </a:spcBef>
              <a:spcAft>
                <a:spcPts val="0"/>
              </a:spcAft>
              <a:buSzPts val="1600"/>
              <a:buNone/>
              <a:defRPr sz="1600" b="1"/>
            </a:lvl6pPr>
            <a:lvl7pPr marL="3200400" lvl="6" indent="-228600" algn="l">
              <a:spcBef>
                <a:spcPts val="384"/>
              </a:spcBef>
              <a:spcAft>
                <a:spcPts val="0"/>
              </a:spcAft>
              <a:buSzPts val="1600"/>
              <a:buNone/>
              <a:defRPr sz="1600" b="1"/>
            </a:lvl7pPr>
            <a:lvl8pPr marL="3657600" lvl="7" indent="-228600" algn="l">
              <a:spcBef>
                <a:spcPts val="384"/>
              </a:spcBef>
              <a:spcAft>
                <a:spcPts val="0"/>
              </a:spcAft>
              <a:buSzPts val="1600"/>
              <a:buNone/>
              <a:defRPr sz="1600" b="1"/>
            </a:lvl8pPr>
            <a:lvl9pPr marL="4114800" lvl="8" indent="-228600" algn="l">
              <a:spcBef>
                <a:spcPts val="384"/>
              </a:spcBef>
              <a:spcAft>
                <a:spcPts val="0"/>
              </a:spcAft>
              <a:buSzPts val="1600"/>
              <a:buNone/>
              <a:defRPr sz="1600" b="1"/>
            </a:lvl9pPr>
          </a:lstStyle>
          <a:p>
            <a:endParaRPr/>
          </a:p>
        </p:txBody>
      </p:sp>
      <p:sp>
        <p:nvSpPr>
          <p:cNvPr id="54" name="Google Shape;54;p27"/>
          <p:cNvSpPr txBox="1">
            <a:spLocks noGrp="1"/>
          </p:cNvSpPr>
          <p:nvPr>
            <p:ph type="body" idx="2"/>
          </p:nvPr>
        </p:nvSpPr>
        <p:spPr>
          <a:xfrm>
            <a:off x="903110" y="2833817"/>
            <a:ext cx="5093407" cy="3292347"/>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SzPts val="2000"/>
              <a:buChar char="•"/>
              <a:defRPr sz="2000">
                <a:latin typeface="Arial"/>
                <a:ea typeface="Arial"/>
                <a:cs typeface="Arial"/>
                <a:sym typeface="Arial"/>
              </a:defRPr>
            </a:lvl1pPr>
            <a:lvl2pPr marL="914400" lvl="1" indent="-342900" algn="l">
              <a:spcBef>
                <a:spcPts val="360"/>
              </a:spcBef>
              <a:spcAft>
                <a:spcPts val="0"/>
              </a:spcAft>
              <a:buSzPts val="1800"/>
              <a:buChar char="•"/>
              <a:defRPr sz="1800">
                <a:latin typeface="Arial"/>
                <a:ea typeface="Arial"/>
                <a:cs typeface="Arial"/>
                <a:sym typeface="Arial"/>
              </a:defRPr>
            </a:lvl2pPr>
            <a:lvl3pPr marL="1371600" lvl="2" indent="-330200" algn="l">
              <a:spcBef>
                <a:spcPts val="320"/>
              </a:spcBef>
              <a:spcAft>
                <a:spcPts val="0"/>
              </a:spcAft>
              <a:buSzPts val="1600"/>
              <a:buChar char="•"/>
              <a:defRPr sz="1600">
                <a:latin typeface="Arial"/>
                <a:ea typeface="Arial"/>
                <a:cs typeface="Arial"/>
                <a:sym typeface="Arial"/>
              </a:defRPr>
            </a:lvl3pPr>
            <a:lvl4pPr marL="1828800" lvl="3" indent="-317500" algn="l">
              <a:spcBef>
                <a:spcPts val="280"/>
              </a:spcBef>
              <a:spcAft>
                <a:spcPts val="0"/>
              </a:spcAft>
              <a:buSzPts val="1400"/>
              <a:buChar char="•"/>
              <a:defRPr sz="1400">
                <a:latin typeface="Arial"/>
                <a:ea typeface="Arial"/>
                <a:cs typeface="Arial"/>
                <a:sym typeface="Arial"/>
              </a:defRPr>
            </a:lvl4pPr>
            <a:lvl5pPr marL="2286000" lvl="4" indent="-317500" algn="l">
              <a:spcBef>
                <a:spcPts val="280"/>
              </a:spcBef>
              <a:spcAft>
                <a:spcPts val="0"/>
              </a:spcAft>
              <a:buSzPts val="1400"/>
              <a:buChar char="•"/>
              <a:defRPr sz="1400">
                <a:latin typeface="Arial"/>
                <a:ea typeface="Arial"/>
                <a:cs typeface="Arial"/>
                <a:sym typeface="Arial"/>
              </a:defRPr>
            </a:lvl5pPr>
            <a:lvl6pPr marL="2743200" lvl="5" indent="-330200" algn="l">
              <a:spcBef>
                <a:spcPts val="384"/>
              </a:spcBef>
              <a:spcAft>
                <a:spcPts val="0"/>
              </a:spcAft>
              <a:buSzPts val="1600"/>
              <a:buChar char="●"/>
              <a:defRPr sz="1600"/>
            </a:lvl6pPr>
            <a:lvl7pPr marL="3200400" lvl="6" indent="-330200" algn="l">
              <a:spcBef>
                <a:spcPts val="384"/>
              </a:spcBef>
              <a:spcAft>
                <a:spcPts val="0"/>
              </a:spcAft>
              <a:buSzPts val="1600"/>
              <a:buChar char="●"/>
              <a:defRPr sz="1600"/>
            </a:lvl7pPr>
            <a:lvl8pPr marL="3657600" lvl="7" indent="-330200" algn="l">
              <a:spcBef>
                <a:spcPts val="384"/>
              </a:spcBef>
              <a:spcAft>
                <a:spcPts val="0"/>
              </a:spcAft>
              <a:buSzPts val="1600"/>
              <a:buChar char="●"/>
              <a:defRPr sz="1600"/>
            </a:lvl8pPr>
            <a:lvl9pPr marL="4114800" lvl="8" indent="-330200" algn="l">
              <a:spcBef>
                <a:spcPts val="384"/>
              </a:spcBef>
              <a:spcAft>
                <a:spcPts val="0"/>
              </a:spcAft>
              <a:buSzPts val="1600"/>
              <a:buChar char="●"/>
              <a:defRPr sz="1600"/>
            </a:lvl9pPr>
          </a:lstStyle>
          <a:p>
            <a:endParaRPr/>
          </a:p>
        </p:txBody>
      </p:sp>
      <p:sp>
        <p:nvSpPr>
          <p:cNvPr id="55" name="Google Shape;55;p27"/>
          <p:cNvSpPr txBox="1">
            <a:spLocks noGrp="1"/>
          </p:cNvSpPr>
          <p:nvPr>
            <p:ph type="body" idx="3"/>
          </p:nvPr>
        </p:nvSpPr>
        <p:spPr>
          <a:xfrm>
            <a:off x="6193367" y="2038352"/>
            <a:ext cx="5096256" cy="639762"/>
          </a:xfrm>
          <a:prstGeom prst="rect">
            <a:avLst/>
          </a:prstGeom>
          <a:noFill/>
          <a:ln>
            <a:noFill/>
          </a:ln>
        </p:spPr>
        <p:txBody>
          <a:bodyPr spcFirstLastPara="1" wrap="square" lIns="91425" tIns="45700" rIns="91425" bIns="45700" anchor="ctr" anchorCtr="0">
            <a:noAutofit/>
          </a:bodyPr>
          <a:lstStyle>
            <a:lvl1pPr marL="457200" lvl="0" indent="-228600" algn="ctr">
              <a:spcBef>
                <a:spcPts val="480"/>
              </a:spcBef>
              <a:spcAft>
                <a:spcPts val="0"/>
              </a:spcAft>
              <a:buSzPts val="2400"/>
              <a:buNone/>
              <a:defRPr sz="2400" b="0" i="0">
                <a:solidFill>
                  <a:schemeClr val="dk1"/>
                </a:solidFill>
                <a:latin typeface="Arial"/>
                <a:ea typeface="Arial"/>
                <a:cs typeface="Arial"/>
                <a:sym typeface="Aria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84"/>
              </a:spcBef>
              <a:spcAft>
                <a:spcPts val="0"/>
              </a:spcAft>
              <a:buSzPts val="1600"/>
              <a:buNone/>
              <a:defRPr sz="1600" b="1"/>
            </a:lvl6pPr>
            <a:lvl7pPr marL="3200400" lvl="6" indent="-228600" algn="l">
              <a:spcBef>
                <a:spcPts val="384"/>
              </a:spcBef>
              <a:spcAft>
                <a:spcPts val="0"/>
              </a:spcAft>
              <a:buSzPts val="1600"/>
              <a:buNone/>
              <a:defRPr sz="1600" b="1"/>
            </a:lvl7pPr>
            <a:lvl8pPr marL="3657600" lvl="7" indent="-228600" algn="l">
              <a:spcBef>
                <a:spcPts val="384"/>
              </a:spcBef>
              <a:spcAft>
                <a:spcPts val="0"/>
              </a:spcAft>
              <a:buSzPts val="1600"/>
              <a:buNone/>
              <a:defRPr sz="1600" b="1"/>
            </a:lvl8pPr>
            <a:lvl9pPr marL="4114800" lvl="8" indent="-228600" algn="l">
              <a:spcBef>
                <a:spcPts val="384"/>
              </a:spcBef>
              <a:spcAft>
                <a:spcPts val="0"/>
              </a:spcAft>
              <a:buSzPts val="1600"/>
              <a:buNone/>
              <a:defRPr sz="1600" b="1"/>
            </a:lvl9pPr>
          </a:lstStyle>
          <a:p>
            <a:endParaRPr/>
          </a:p>
        </p:txBody>
      </p:sp>
      <p:sp>
        <p:nvSpPr>
          <p:cNvPr id="56" name="Google Shape;56;p27"/>
          <p:cNvSpPr txBox="1">
            <a:spLocks noGrp="1"/>
          </p:cNvSpPr>
          <p:nvPr>
            <p:ph type="body" idx="4"/>
          </p:nvPr>
        </p:nvSpPr>
        <p:spPr>
          <a:xfrm>
            <a:off x="6193367" y="2833817"/>
            <a:ext cx="5096256" cy="3292347"/>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SzPts val="2000"/>
              <a:buChar char="•"/>
              <a:defRPr sz="2000">
                <a:latin typeface="Arial"/>
                <a:ea typeface="Arial"/>
                <a:cs typeface="Arial"/>
                <a:sym typeface="Arial"/>
              </a:defRPr>
            </a:lvl1pPr>
            <a:lvl2pPr marL="914400" lvl="1" indent="-342900" algn="l">
              <a:spcBef>
                <a:spcPts val="360"/>
              </a:spcBef>
              <a:spcAft>
                <a:spcPts val="0"/>
              </a:spcAft>
              <a:buSzPts val="1800"/>
              <a:buChar char="•"/>
              <a:defRPr sz="1800">
                <a:latin typeface="Arial"/>
                <a:ea typeface="Arial"/>
                <a:cs typeface="Arial"/>
                <a:sym typeface="Arial"/>
              </a:defRPr>
            </a:lvl2pPr>
            <a:lvl3pPr marL="1371600" lvl="2" indent="-330200" algn="l">
              <a:spcBef>
                <a:spcPts val="320"/>
              </a:spcBef>
              <a:spcAft>
                <a:spcPts val="0"/>
              </a:spcAft>
              <a:buSzPts val="1600"/>
              <a:buChar char="•"/>
              <a:defRPr sz="1600">
                <a:latin typeface="Arial"/>
                <a:ea typeface="Arial"/>
                <a:cs typeface="Arial"/>
                <a:sym typeface="Arial"/>
              </a:defRPr>
            </a:lvl3pPr>
            <a:lvl4pPr marL="1828800" lvl="3" indent="-317500" algn="l">
              <a:spcBef>
                <a:spcPts val="280"/>
              </a:spcBef>
              <a:spcAft>
                <a:spcPts val="0"/>
              </a:spcAft>
              <a:buSzPts val="1400"/>
              <a:buChar char="•"/>
              <a:defRPr sz="1400">
                <a:latin typeface="Arial"/>
                <a:ea typeface="Arial"/>
                <a:cs typeface="Arial"/>
                <a:sym typeface="Arial"/>
              </a:defRPr>
            </a:lvl4pPr>
            <a:lvl5pPr marL="2286000" lvl="4" indent="-317500" algn="l">
              <a:spcBef>
                <a:spcPts val="280"/>
              </a:spcBef>
              <a:spcAft>
                <a:spcPts val="0"/>
              </a:spcAft>
              <a:buSzPts val="1400"/>
              <a:buChar char="•"/>
              <a:defRPr sz="1400">
                <a:latin typeface="Arial"/>
                <a:ea typeface="Arial"/>
                <a:cs typeface="Arial"/>
                <a:sym typeface="Arial"/>
              </a:defRPr>
            </a:lvl5pPr>
            <a:lvl6pPr marL="2743200" lvl="5" indent="-330200" algn="l">
              <a:spcBef>
                <a:spcPts val="384"/>
              </a:spcBef>
              <a:spcAft>
                <a:spcPts val="0"/>
              </a:spcAft>
              <a:buSzPts val="1600"/>
              <a:buChar char="●"/>
              <a:defRPr sz="1600"/>
            </a:lvl6pPr>
            <a:lvl7pPr marL="3200400" lvl="6" indent="-330200" algn="l">
              <a:spcBef>
                <a:spcPts val="384"/>
              </a:spcBef>
              <a:spcAft>
                <a:spcPts val="0"/>
              </a:spcAft>
              <a:buSzPts val="1600"/>
              <a:buChar char="●"/>
              <a:defRPr sz="1600"/>
            </a:lvl7pPr>
            <a:lvl8pPr marL="3657600" lvl="7" indent="-330200" algn="l">
              <a:spcBef>
                <a:spcPts val="384"/>
              </a:spcBef>
              <a:spcAft>
                <a:spcPts val="0"/>
              </a:spcAft>
              <a:buSzPts val="1600"/>
              <a:buChar char="●"/>
              <a:defRPr sz="1600"/>
            </a:lvl8pPr>
            <a:lvl9pPr marL="4114800" lvl="8" indent="-330200" algn="l">
              <a:spcBef>
                <a:spcPts val="384"/>
              </a:spcBef>
              <a:spcAft>
                <a:spcPts val="0"/>
              </a:spcAft>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23"/>
          <p:cNvSpPr txBox="1">
            <a:spLocks noGrp="1"/>
          </p:cNvSpPr>
          <p:nvPr>
            <p:ph type="body" idx="1"/>
          </p:nvPr>
        </p:nvSpPr>
        <p:spPr>
          <a:xfrm>
            <a:off x="368300" y="1733551"/>
            <a:ext cx="11711517" cy="453231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
        <p:nvSpPr>
          <p:cNvPr id="71" name="Google Shape;71;p23"/>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72"/>
        <p:cNvGrpSpPr/>
        <p:nvPr/>
      </p:nvGrpSpPr>
      <p:grpSpPr>
        <a:xfrm>
          <a:off x="0" y="0"/>
          <a:ext cx="0" cy="0"/>
          <a:chOff x="0" y="0"/>
          <a:chExt cx="0" cy="0"/>
        </a:xfrm>
      </p:grpSpPr>
      <p:sp>
        <p:nvSpPr>
          <p:cNvPr id="73" name="Google Shape;73;p29"/>
          <p:cNvSpPr/>
          <p:nvPr/>
        </p:nvSpPr>
        <p:spPr>
          <a:xfrm>
            <a:off x="0" y="0"/>
            <a:ext cx="12192000" cy="6357937"/>
          </a:xfrm>
          <a:prstGeom prst="roundRect">
            <a:avLst>
              <a:gd name="adj" fmla="val 1272"/>
            </a:avLst>
          </a:prstGeom>
          <a:gradFill>
            <a:gsLst>
              <a:gs pos="0">
                <a:srgbClr val="007236"/>
              </a:gs>
              <a:gs pos="62000">
                <a:srgbClr val="007236"/>
              </a:gs>
              <a:gs pos="85000">
                <a:srgbClr val="E5B611"/>
              </a:gs>
              <a:gs pos="100000">
                <a:srgbClr val="E5B61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74" name="Google Shape;74;p29"/>
          <p:cNvGrpSpPr/>
          <p:nvPr/>
        </p:nvGrpSpPr>
        <p:grpSpPr>
          <a:xfrm>
            <a:off x="-3025" y="5322095"/>
            <a:ext cx="12195025" cy="1362870"/>
            <a:chOff x="-3905250" y="4294188"/>
            <a:chExt cx="13011150" cy="1892300"/>
          </a:xfrm>
        </p:grpSpPr>
        <p:sp>
          <p:nvSpPr>
            <p:cNvPr id="75" name="Google Shape;75;p29"/>
            <p:cNvSpPr/>
            <p:nvPr/>
          </p:nvSpPr>
          <p:spPr>
            <a:xfrm>
              <a:off x="4810681" y="4499676"/>
              <a:ext cx="4295219" cy="1016152"/>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 name="Google Shape;76;p29"/>
            <p:cNvSpPr/>
            <p:nvPr/>
          </p:nvSpPr>
          <p:spPr>
            <a:xfrm>
              <a:off x="-308538" y="4319027"/>
              <a:ext cx="8280254" cy="1208092"/>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 name="Google Shape;77;p29"/>
            <p:cNvSpPr/>
            <p:nvPr/>
          </p:nvSpPr>
          <p:spPr>
            <a:xfrm>
              <a:off x="4014" y="4334834"/>
              <a:ext cx="8164231" cy="1101960"/>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 name="Google Shape;78;p29"/>
            <p:cNvSpPr/>
            <p:nvPr/>
          </p:nvSpPr>
          <p:spPr>
            <a:xfrm>
              <a:off x="4157164" y="4316769"/>
              <a:ext cx="4939265" cy="925827"/>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 name="Google Shape;79;p29"/>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0" name="Google Shape;80;p29"/>
          <p:cNvSpPr txBox="1">
            <a:spLocks noGrp="1"/>
          </p:cNvSpPr>
          <p:nvPr>
            <p:ph type="ctrTitle"/>
          </p:nvPr>
        </p:nvSpPr>
        <p:spPr>
          <a:xfrm>
            <a:off x="914400" y="1600200"/>
            <a:ext cx="10363200" cy="178010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4400">
                <a:solidFill>
                  <a:srgbClr val="FFFF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9"/>
          <p:cNvSpPr txBox="1">
            <a:spLocks noGrp="1"/>
          </p:cNvSpPr>
          <p:nvPr>
            <p:ph type="subTitle" idx="1"/>
          </p:nvPr>
        </p:nvSpPr>
        <p:spPr>
          <a:xfrm>
            <a:off x="1828800" y="3556001"/>
            <a:ext cx="8534400" cy="1473200"/>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SzPts val="2000"/>
              <a:buNone/>
              <a:defRPr sz="2000">
                <a:solidFill>
                  <a:srgbClr val="FFFFFF"/>
                </a:solidFill>
              </a:defRPr>
            </a:lvl1pPr>
            <a:lvl2pPr lvl="1" algn="ctr">
              <a:spcBef>
                <a:spcPts val="560"/>
              </a:spcBef>
              <a:spcAft>
                <a:spcPts val="0"/>
              </a:spcAft>
              <a:buSzPts val="2800"/>
              <a:buNone/>
              <a:defRPr>
                <a:solidFill>
                  <a:srgbClr val="888888"/>
                </a:solidFill>
              </a:defRPr>
            </a:lvl2pPr>
            <a:lvl3pPr lvl="2" algn="ctr">
              <a:spcBef>
                <a:spcPts val="560"/>
              </a:spcBef>
              <a:spcAft>
                <a:spcPts val="0"/>
              </a:spcAft>
              <a:buSzPts val="2800"/>
              <a:buNone/>
              <a:defRPr>
                <a:solidFill>
                  <a:srgbClr val="888888"/>
                </a:solidFill>
              </a:defRPr>
            </a:lvl3pPr>
            <a:lvl4pPr lvl="3" algn="ctr">
              <a:spcBef>
                <a:spcPts val="480"/>
              </a:spcBef>
              <a:spcAft>
                <a:spcPts val="0"/>
              </a:spcAft>
              <a:buSzPts val="2400"/>
              <a:buNone/>
              <a:defRPr>
                <a:solidFill>
                  <a:srgbClr val="888888"/>
                </a:solidFill>
              </a:defRPr>
            </a:lvl4pPr>
            <a:lvl5pPr lvl="4" algn="ctr">
              <a:spcBef>
                <a:spcPts val="400"/>
              </a:spcBef>
              <a:spcAft>
                <a:spcPts val="0"/>
              </a:spcAft>
              <a:buSzPts val="2000"/>
              <a:buNone/>
              <a:defRPr>
                <a:solidFill>
                  <a:srgbClr val="888888"/>
                </a:solidFill>
              </a:defRPr>
            </a:lvl5pPr>
            <a:lvl6pPr lvl="5" algn="ctr">
              <a:spcBef>
                <a:spcPts val="384"/>
              </a:spcBef>
              <a:spcAft>
                <a:spcPts val="0"/>
              </a:spcAft>
              <a:buSzPts val="1400"/>
              <a:buNone/>
              <a:defRPr>
                <a:solidFill>
                  <a:srgbClr val="888888"/>
                </a:solidFill>
              </a:defRPr>
            </a:lvl6pPr>
            <a:lvl7pPr lvl="6" algn="ctr">
              <a:spcBef>
                <a:spcPts val="384"/>
              </a:spcBef>
              <a:spcAft>
                <a:spcPts val="0"/>
              </a:spcAft>
              <a:buSzPts val="1400"/>
              <a:buNone/>
              <a:defRPr>
                <a:solidFill>
                  <a:srgbClr val="888888"/>
                </a:solidFill>
              </a:defRPr>
            </a:lvl7pPr>
            <a:lvl8pPr lvl="7" algn="ctr">
              <a:spcBef>
                <a:spcPts val="384"/>
              </a:spcBef>
              <a:spcAft>
                <a:spcPts val="0"/>
              </a:spcAft>
              <a:buSzPts val="1400"/>
              <a:buNone/>
              <a:defRPr>
                <a:solidFill>
                  <a:srgbClr val="888888"/>
                </a:solidFill>
              </a:defRPr>
            </a:lvl8pPr>
            <a:lvl9pPr lvl="8" algn="ctr">
              <a:spcBef>
                <a:spcPts val="384"/>
              </a:spcBef>
              <a:spcAft>
                <a:spcPts val="0"/>
              </a:spcAft>
              <a:buSzPts val="1400"/>
              <a:buNone/>
              <a:defRPr>
                <a:solidFill>
                  <a:srgbClr val="888888"/>
                </a:solidFill>
              </a:defRPr>
            </a:lvl9pPr>
          </a:lstStyle>
          <a:p>
            <a:endParaRPr/>
          </a:p>
        </p:txBody>
      </p:sp>
      <p:pic>
        <p:nvPicPr>
          <p:cNvPr id="82" name="Google Shape;82;p29" descr="A close-up of a logo&#10;&#10;Description automatically generated with medium confidence"/>
          <p:cNvPicPr preferRelativeResize="0"/>
          <p:nvPr/>
        </p:nvPicPr>
        <p:blipFill rotWithShape="1">
          <a:blip r:embed="rId2">
            <a:alphaModFix/>
          </a:blip>
          <a:srcRect/>
          <a:stretch/>
        </p:blipFill>
        <p:spPr>
          <a:xfrm>
            <a:off x="209550" y="6050444"/>
            <a:ext cx="3921557" cy="67303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9"/>
          <p:cNvGrpSpPr/>
          <p:nvPr/>
        </p:nvGrpSpPr>
        <p:grpSpPr>
          <a:xfrm>
            <a:off x="0" y="1"/>
            <a:ext cx="12192000" cy="2271249"/>
            <a:chOff x="0" y="-1"/>
            <a:chExt cx="9144000" cy="2271249"/>
          </a:xfrm>
        </p:grpSpPr>
        <p:sp>
          <p:nvSpPr>
            <p:cNvPr id="11" name="Google Shape;11;p19"/>
            <p:cNvSpPr/>
            <p:nvPr/>
          </p:nvSpPr>
          <p:spPr>
            <a:xfrm>
              <a:off x="0" y="-1"/>
              <a:ext cx="9144000" cy="1769807"/>
            </a:xfrm>
            <a:prstGeom prst="roundRect">
              <a:avLst>
                <a:gd name="adj" fmla="val 0"/>
              </a:avLst>
            </a:prstGeom>
            <a:solidFill>
              <a:srgbClr val="0072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ndara"/>
                <a:ea typeface="Candara"/>
                <a:cs typeface="Candara"/>
                <a:sym typeface="Candara"/>
              </a:endParaRPr>
            </a:p>
          </p:txBody>
        </p:sp>
        <p:grpSp>
          <p:nvGrpSpPr>
            <p:cNvPr id="12" name="Google Shape;12;p19"/>
            <p:cNvGrpSpPr/>
            <p:nvPr/>
          </p:nvGrpSpPr>
          <p:grpSpPr>
            <a:xfrm>
              <a:off x="0" y="1058500"/>
              <a:ext cx="9144000" cy="1212748"/>
              <a:chOff x="-3905251" y="4294188"/>
              <a:chExt cx="13027839" cy="1892300"/>
            </a:xfrm>
          </p:grpSpPr>
          <p:sp>
            <p:nvSpPr>
              <p:cNvPr id="13" name="Google Shape;13;p19"/>
              <p:cNvSpPr/>
              <p:nvPr/>
            </p:nvSpPr>
            <p:spPr>
              <a:xfrm>
                <a:off x="4478371" y="4414997"/>
                <a:ext cx="4618139" cy="1016151"/>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sp>
            <p:nvSpPr>
              <p:cNvPr id="14" name="Google Shape;14;p19"/>
              <p:cNvSpPr/>
              <p:nvPr/>
            </p:nvSpPr>
            <p:spPr>
              <a:xfrm>
                <a:off x="-308667" y="4319028"/>
                <a:ext cx="8279020" cy="1208091"/>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sp>
            <p:nvSpPr>
              <p:cNvPr id="15" name="Google Shape;15;p19"/>
              <p:cNvSpPr/>
              <p:nvPr/>
            </p:nvSpPr>
            <p:spPr>
              <a:xfrm>
                <a:off x="4286" y="4334834"/>
                <a:ext cx="8165219" cy="1101960"/>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sp>
            <p:nvSpPr>
              <p:cNvPr id="16" name="Google Shape;16;p19"/>
              <p:cNvSpPr/>
              <p:nvPr/>
            </p:nvSpPr>
            <p:spPr>
              <a:xfrm>
                <a:off x="4155651" y="4316769"/>
                <a:ext cx="4940859" cy="925827"/>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sp>
            <p:nvSpPr>
              <p:cNvPr id="17" name="Google Shape;17;p19"/>
              <p:cNvSpPr/>
              <p:nvPr/>
            </p:nvSpPr>
            <p:spPr>
              <a:xfrm>
                <a:off x="-3905251" y="4294188"/>
                <a:ext cx="1302783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ndara"/>
                  <a:ea typeface="Candara"/>
                  <a:cs typeface="Candara"/>
                  <a:sym typeface="Candara"/>
                </a:endParaRPr>
              </a:p>
            </p:txBody>
          </p:sp>
        </p:grpSp>
      </p:grpSp>
      <p:sp>
        <p:nvSpPr>
          <p:cNvPr id="18" name="Google Shape;18;p19"/>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FFFFFF"/>
                </a:solidFill>
                <a:latin typeface="Times New Roman"/>
                <a:ea typeface="Times New Roman"/>
                <a:cs typeface="Times New Roman"/>
                <a:sym typeface="Times New Roman"/>
              </a:defRPr>
            </a:lvl1pPr>
            <a:lvl2pPr marR="0" lvl="1"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2pPr>
            <a:lvl3pPr marR="0" lvl="2"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3pPr>
            <a:lvl4pPr marR="0" lvl="3"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4pPr>
            <a:lvl5pPr marR="0" lvl="4"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9" name="Google Shape;19;p19"/>
          <p:cNvSpPr txBox="1">
            <a:spLocks noGrp="1"/>
          </p:cNvSpPr>
          <p:nvPr>
            <p:ph type="body" idx="1"/>
          </p:nvPr>
        </p:nvSpPr>
        <p:spPr>
          <a:xfrm>
            <a:off x="368300" y="1733551"/>
            <a:ext cx="11711517" cy="45323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007236"/>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007236"/>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rgbClr val="007236"/>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rgbClr val="007236"/>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00723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9pPr>
          </a:lstStyle>
          <a:p>
            <a:endParaRPr/>
          </a:p>
        </p:txBody>
      </p:sp>
      <p:pic>
        <p:nvPicPr>
          <p:cNvPr id="20" name="Google Shape;20;p19"/>
          <p:cNvPicPr preferRelativeResize="0"/>
          <p:nvPr/>
        </p:nvPicPr>
        <p:blipFill rotWithShape="1">
          <a:blip r:embed="rId9">
            <a:alphaModFix/>
          </a:blip>
          <a:srcRect/>
          <a:stretch/>
        </p:blipFill>
        <p:spPr>
          <a:xfrm>
            <a:off x="11300065" y="6104799"/>
            <a:ext cx="774290" cy="67665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grpSp>
        <p:nvGrpSpPr>
          <p:cNvPr id="59" name="Google Shape;59;p22"/>
          <p:cNvGrpSpPr/>
          <p:nvPr/>
        </p:nvGrpSpPr>
        <p:grpSpPr>
          <a:xfrm>
            <a:off x="0" y="1"/>
            <a:ext cx="12192000" cy="2271249"/>
            <a:chOff x="0" y="-1"/>
            <a:chExt cx="9144000" cy="2271249"/>
          </a:xfrm>
        </p:grpSpPr>
        <p:sp>
          <p:nvSpPr>
            <p:cNvPr id="60" name="Google Shape;60;p22"/>
            <p:cNvSpPr/>
            <p:nvPr/>
          </p:nvSpPr>
          <p:spPr>
            <a:xfrm>
              <a:off x="0" y="-1"/>
              <a:ext cx="9144000" cy="1769807"/>
            </a:xfrm>
            <a:prstGeom prst="roundRect">
              <a:avLst>
                <a:gd name="adj" fmla="val 0"/>
              </a:avLst>
            </a:prstGeom>
            <a:solidFill>
              <a:srgbClr val="0072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grpSp>
          <p:nvGrpSpPr>
            <p:cNvPr id="61" name="Google Shape;61;p22"/>
            <p:cNvGrpSpPr/>
            <p:nvPr/>
          </p:nvGrpSpPr>
          <p:grpSpPr>
            <a:xfrm>
              <a:off x="0" y="1058500"/>
              <a:ext cx="9144000" cy="1212748"/>
              <a:chOff x="-3905251" y="4294188"/>
              <a:chExt cx="13027839" cy="1892300"/>
            </a:xfrm>
          </p:grpSpPr>
          <p:sp>
            <p:nvSpPr>
              <p:cNvPr id="62" name="Google Shape;62;p22"/>
              <p:cNvSpPr/>
              <p:nvPr/>
            </p:nvSpPr>
            <p:spPr>
              <a:xfrm>
                <a:off x="4478371" y="4414997"/>
                <a:ext cx="4618139" cy="1016151"/>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
            <p:nvSpPr>
              <p:cNvPr id="63" name="Google Shape;63;p22"/>
              <p:cNvSpPr/>
              <p:nvPr/>
            </p:nvSpPr>
            <p:spPr>
              <a:xfrm>
                <a:off x="-308667" y="4319028"/>
                <a:ext cx="8279020" cy="1208091"/>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
            <p:nvSpPr>
              <p:cNvPr id="64" name="Google Shape;64;p22"/>
              <p:cNvSpPr/>
              <p:nvPr/>
            </p:nvSpPr>
            <p:spPr>
              <a:xfrm>
                <a:off x="4286" y="4334834"/>
                <a:ext cx="8165219" cy="1101960"/>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
            <p:nvSpPr>
              <p:cNvPr id="65" name="Google Shape;65;p22"/>
              <p:cNvSpPr/>
              <p:nvPr/>
            </p:nvSpPr>
            <p:spPr>
              <a:xfrm>
                <a:off x="4155651" y="4316769"/>
                <a:ext cx="4940859" cy="925827"/>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
            <p:nvSpPr>
              <p:cNvPr id="66" name="Google Shape;66;p22"/>
              <p:cNvSpPr/>
              <p:nvPr/>
            </p:nvSpPr>
            <p:spPr>
              <a:xfrm>
                <a:off x="-3905251" y="4294188"/>
                <a:ext cx="1302783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grpSp>
      </p:grpSp>
      <p:sp>
        <p:nvSpPr>
          <p:cNvPr id="67" name="Google Shape;67;p22"/>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FFFFFF"/>
                </a:solidFill>
                <a:latin typeface="Times New Roman"/>
                <a:ea typeface="Times New Roman"/>
                <a:cs typeface="Times New Roman"/>
                <a:sym typeface="Times New Roman"/>
              </a:defRPr>
            </a:lvl1pPr>
            <a:lvl2pPr marR="0" lvl="1"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2pPr>
            <a:lvl3pPr marR="0" lvl="2"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3pPr>
            <a:lvl4pPr marR="0" lvl="3"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4pPr>
            <a:lvl5pPr marR="0" lvl="4"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8" name="Google Shape;68;p22"/>
          <p:cNvSpPr txBox="1">
            <a:spLocks noGrp="1"/>
          </p:cNvSpPr>
          <p:nvPr>
            <p:ph type="body" idx="1"/>
          </p:nvPr>
        </p:nvSpPr>
        <p:spPr>
          <a:xfrm>
            <a:off x="368300" y="1733551"/>
            <a:ext cx="11711517" cy="45323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007236"/>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rgbClr val="007236"/>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406400" algn="l" rtl="0">
              <a:spcBef>
                <a:spcPts val="560"/>
              </a:spcBef>
              <a:spcAft>
                <a:spcPts val="0"/>
              </a:spcAft>
              <a:buClr>
                <a:srgbClr val="007236"/>
              </a:buClr>
              <a:buSzPts val="2800"/>
              <a:buFont typeface="Arial"/>
              <a:buChar char="•"/>
              <a:defRPr sz="2800" b="0" i="0" u="none" strike="noStrike" cap="none">
                <a:solidFill>
                  <a:schemeClr val="dk1"/>
                </a:solidFill>
                <a:latin typeface="Times New Roman"/>
                <a:ea typeface="Times New Roman"/>
                <a:cs typeface="Times New Roman"/>
                <a:sym typeface="Times New Roman"/>
              </a:defRPr>
            </a:lvl3pPr>
            <a:lvl4pPr marL="1828800" marR="0" lvl="3" indent="-381000" algn="l" rtl="0">
              <a:spcBef>
                <a:spcPts val="480"/>
              </a:spcBef>
              <a:spcAft>
                <a:spcPts val="0"/>
              </a:spcAft>
              <a:buClr>
                <a:srgbClr val="007236"/>
              </a:buClr>
              <a:buSzPts val="2400"/>
              <a:buFont typeface="Arial"/>
              <a:buChar char="•"/>
              <a:defRPr sz="24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rgbClr val="007236"/>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grpSp>
        <p:nvGrpSpPr>
          <p:cNvPr id="119" name="Google Shape;119;p38"/>
          <p:cNvGrpSpPr/>
          <p:nvPr/>
        </p:nvGrpSpPr>
        <p:grpSpPr>
          <a:xfrm>
            <a:off x="0" y="1"/>
            <a:ext cx="12192000" cy="2271249"/>
            <a:chOff x="0" y="-1"/>
            <a:chExt cx="9144000" cy="2271249"/>
          </a:xfrm>
        </p:grpSpPr>
        <p:sp>
          <p:nvSpPr>
            <p:cNvPr id="120" name="Google Shape;120;p38"/>
            <p:cNvSpPr/>
            <p:nvPr/>
          </p:nvSpPr>
          <p:spPr>
            <a:xfrm>
              <a:off x="0" y="-1"/>
              <a:ext cx="9144000" cy="1769807"/>
            </a:xfrm>
            <a:prstGeom prst="roundRect">
              <a:avLst>
                <a:gd name="adj" fmla="val 0"/>
              </a:avLst>
            </a:prstGeom>
            <a:gradFill>
              <a:gsLst>
                <a:gs pos="0">
                  <a:srgbClr val="007395"/>
                </a:gs>
                <a:gs pos="90000">
                  <a:srgbClr val="43D4FF"/>
                </a:gs>
                <a:gs pos="100000">
                  <a:srgbClr val="43D4F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grpSp>
          <p:nvGrpSpPr>
            <p:cNvPr id="121" name="Google Shape;121;p38"/>
            <p:cNvGrpSpPr/>
            <p:nvPr/>
          </p:nvGrpSpPr>
          <p:grpSpPr>
            <a:xfrm>
              <a:off x="0" y="1058500"/>
              <a:ext cx="9144000" cy="1212748"/>
              <a:chOff x="-3905251" y="4294188"/>
              <a:chExt cx="13027839" cy="1892300"/>
            </a:xfrm>
          </p:grpSpPr>
          <p:sp>
            <p:nvSpPr>
              <p:cNvPr id="122" name="Google Shape;122;p38"/>
              <p:cNvSpPr/>
              <p:nvPr/>
            </p:nvSpPr>
            <p:spPr>
              <a:xfrm>
                <a:off x="4478371" y="4414997"/>
                <a:ext cx="4618139" cy="1016151"/>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23" name="Google Shape;123;p38"/>
              <p:cNvSpPr/>
              <p:nvPr/>
            </p:nvSpPr>
            <p:spPr>
              <a:xfrm>
                <a:off x="-308667" y="4319028"/>
                <a:ext cx="8279020" cy="1208091"/>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24" name="Google Shape;124;p38"/>
              <p:cNvSpPr/>
              <p:nvPr/>
            </p:nvSpPr>
            <p:spPr>
              <a:xfrm>
                <a:off x="4286" y="4334834"/>
                <a:ext cx="8165219" cy="1101960"/>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25" name="Google Shape;125;p38"/>
              <p:cNvSpPr/>
              <p:nvPr/>
            </p:nvSpPr>
            <p:spPr>
              <a:xfrm>
                <a:off x="4155651" y="4316769"/>
                <a:ext cx="4940859" cy="925827"/>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26" name="Google Shape;126;p38"/>
              <p:cNvSpPr/>
              <p:nvPr/>
            </p:nvSpPr>
            <p:spPr>
              <a:xfrm>
                <a:off x="-3905251" y="4294188"/>
                <a:ext cx="1302783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grpSp>
      <p:sp>
        <p:nvSpPr>
          <p:cNvPr id="127" name="Google Shape;127;p38"/>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FFFFFF"/>
                </a:solidFill>
                <a:latin typeface="Times New Roman"/>
                <a:ea typeface="Times New Roman"/>
                <a:cs typeface="Times New Roman"/>
                <a:sym typeface="Times New Roman"/>
              </a:defRPr>
            </a:lvl1pPr>
            <a:lvl2pPr marR="0" lvl="1"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2pPr>
            <a:lvl3pPr marR="0" lvl="2"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3pPr>
            <a:lvl4pPr marR="0" lvl="3"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4pPr>
            <a:lvl5pPr marR="0" lvl="4" algn="ctr" rtl="0">
              <a:spcBef>
                <a:spcPts val="0"/>
              </a:spcBef>
              <a:spcAft>
                <a:spcPts val="0"/>
              </a:spcAft>
              <a:buSzPts val="1400"/>
              <a:buNone/>
              <a:defRPr sz="4000" b="0" i="0" u="none" strike="noStrike" cap="none">
                <a:solidFill>
                  <a:srgbClr val="FFFFFF"/>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8" name="Google Shape;128;p38"/>
          <p:cNvSpPr txBox="1">
            <a:spLocks noGrp="1"/>
          </p:cNvSpPr>
          <p:nvPr>
            <p:ph type="body" idx="1"/>
          </p:nvPr>
        </p:nvSpPr>
        <p:spPr>
          <a:xfrm>
            <a:off x="368300" y="1733551"/>
            <a:ext cx="11711517" cy="45323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9pPr>
          </a:lstStyle>
          <a:p>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hyperlink" Target="https://www.youtube.com/watch?v=b4qUgGF9O4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hyperlink" Target="https://www.sigmapisigma.org/sigmapisigma/radiation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linkedin.com/groups?gid=142619" TargetMode="External"/><Relationship Id="rId5" Type="http://schemas.openxmlformats.org/officeDocument/2006/relationships/hyperlink" Target="https://www.adoptaphysicist.org/" TargetMode="External"/><Relationship Id="rId4" Type="http://schemas.openxmlformats.org/officeDocument/2006/relationships/hyperlink" Target="http://www.spsnational.org/programs/alumni-engagemen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sigmapisigma@aip.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3.jpg"/><Relationship Id="rId4" Type="http://schemas.openxmlformats.org/officeDocument/2006/relationships/hyperlink" Target="http://www.sigmapisigma.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
          <p:cNvSpPr txBox="1">
            <a:spLocks noGrp="1"/>
          </p:cNvSpPr>
          <p:nvPr>
            <p:ph type="ctrTitle"/>
          </p:nvPr>
        </p:nvSpPr>
        <p:spPr>
          <a:xfrm>
            <a:off x="914400" y="1600200"/>
            <a:ext cx="10363200" cy="1780108"/>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None/>
            </a:pPr>
            <a:r>
              <a:rPr lang="en-US"/>
              <a:t>ΣΠΣ The Physics and Astronomy Honor Society: Induction Ceremony and Reception</a:t>
            </a:r>
            <a:endParaRPr/>
          </a:p>
        </p:txBody>
      </p:sp>
      <p:sp>
        <p:nvSpPr>
          <p:cNvPr id="169" name="Google Shape;169;p1"/>
          <p:cNvSpPr txBox="1">
            <a:spLocks noGrp="1"/>
          </p:cNvSpPr>
          <p:nvPr>
            <p:ph type="subTitle" idx="1"/>
          </p:nvPr>
        </p:nvSpPr>
        <p:spPr>
          <a:xfrm>
            <a:off x="1828800" y="3556001"/>
            <a:ext cx="8534400" cy="1473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000"/>
              <a:buNone/>
            </a:pPr>
            <a:r>
              <a:rPr lang="en-US"/>
              <a:t>2026-xx-xx</a:t>
            </a:r>
            <a:endParaRPr/>
          </a:p>
          <a:p>
            <a:pPr marL="0" lvl="0" indent="0" algn="ctr" rtl="0">
              <a:spcBef>
                <a:spcPts val="400"/>
              </a:spcBef>
              <a:spcAft>
                <a:spcPts val="0"/>
              </a:spcAft>
              <a:buSzPts val="2000"/>
              <a:buNone/>
            </a:pPr>
            <a:r>
              <a:rPr lang="en-US"/>
              <a:t>[Department Name], [University Name]</a:t>
            </a:r>
            <a:endParaRPr/>
          </a:p>
          <a:p>
            <a:pPr marL="0" lvl="0" indent="0" algn="ctr" rtl="0">
              <a:spcBef>
                <a:spcPts val="400"/>
              </a:spcBef>
              <a:spcAft>
                <a:spcPts val="0"/>
              </a:spcAft>
              <a:buSzPts val="2000"/>
              <a:buNone/>
            </a:pPr>
            <a:r>
              <a:rPr lang="en-US"/>
              <a:t>Chapter Chartered on Month xx, year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445654" y="264400"/>
            <a:ext cx="9482716"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Open Sans"/>
                <a:ea typeface="Open Sans"/>
                <a:cs typeface="Open Sans"/>
                <a:sym typeface="Open Sans"/>
              </a:rPr>
              <a:t>Σ</a:t>
            </a:r>
            <a:r>
              <a:rPr lang="en-US"/>
              <a:t>ΠΣ</a:t>
            </a:r>
            <a:r>
              <a:rPr lang="en-US">
                <a:latin typeface="Open Sans"/>
                <a:ea typeface="Open Sans"/>
                <a:cs typeface="Open Sans"/>
                <a:sym typeface="Open Sans"/>
              </a:rPr>
              <a:t> Physics and Astronomy Congresses</a:t>
            </a:r>
            <a:endParaRPr>
              <a:latin typeface="Open Sans"/>
              <a:ea typeface="Open Sans"/>
              <a:cs typeface="Open Sans"/>
              <a:sym typeface="Open Sans"/>
            </a:endParaRPr>
          </a:p>
        </p:txBody>
      </p:sp>
      <p:sp>
        <p:nvSpPr>
          <p:cNvPr id="256" name="Google Shape;256;p10"/>
          <p:cNvSpPr txBox="1"/>
          <p:nvPr/>
        </p:nvSpPr>
        <p:spPr>
          <a:xfrm>
            <a:off x="4871803" y="2004956"/>
            <a:ext cx="7146061"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EB Garamond"/>
                <a:ea typeface="EB Garamond"/>
                <a:cs typeface="EB Garamond"/>
                <a:sym typeface="EB Garamond"/>
              </a:rPr>
              <a:t>ΣΠΣ and its members are the official hosts of the Physics and Astronomy Congresses. This meeting aims to provide students:</a:t>
            </a:r>
            <a:endParaRPr/>
          </a:p>
          <a:p>
            <a:pPr marL="342900" marR="0" lvl="0" indent="-342900" algn="l" rtl="0">
              <a:spcBef>
                <a:spcPts val="1000"/>
              </a:spcBef>
              <a:spcAft>
                <a:spcPts val="0"/>
              </a:spcAft>
              <a:buClr>
                <a:schemeClr val="dk1"/>
              </a:buClr>
              <a:buSzPts val="2000"/>
              <a:buFont typeface="Arial"/>
              <a:buChar char="•"/>
            </a:pPr>
            <a:r>
              <a:rPr lang="en-US" sz="2000">
                <a:solidFill>
                  <a:schemeClr val="dk1"/>
                </a:solidFill>
                <a:latin typeface="EB Garamond"/>
                <a:ea typeface="EB Garamond"/>
                <a:cs typeface="EB Garamond"/>
                <a:sym typeface="EB Garamond"/>
              </a:rPr>
              <a:t>National voice around issues facing their departments</a:t>
            </a:r>
            <a:endParaRPr/>
          </a:p>
          <a:p>
            <a:pPr marL="342900" marR="0" lvl="0" indent="-342900" algn="l" rtl="0">
              <a:spcBef>
                <a:spcPts val="1000"/>
              </a:spcBef>
              <a:spcAft>
                <a:spcPts val="0"/>
              </a:spcAft>
              <a:buClr>
                <a:schemeClr val="dk1"/>
              </a:buClr>
              <a:buSzPts val="2000"/>
              <a:buFont typeface="Arial"/>
              <a:buChar char="•"/>
            </a:pPr>
            <a:r>
              <a:rPr lang="en-US" sz="2000">
                <a:solidFill>
                  <a:schemeClr val="dk1"/>
                </a:solidFill>
                <a:latin typeface="EB Garamond"/>
                <a:ea typeface="EB Garamond"/>
                <a:cs typeface="EB Garamond"/>
                <a:sym typeface="EB Garamond"/>
              </a:rPr>
              <a:t>Strong connection to the national organization of SPS &amp; ΣΠΣ</a:t>
            </a:r>
            <a:endParaRPr sz="2000">
              <a:solidFill>
                <a:schemeClr val="dk1"/>
              </a:solidFill>
              <a:latin typeface="EB Garamond"/>
              <a:ea typeface="EB Garamond"/>
              <a:cs typeface="EB Garamond"/>
              <a:sym typeface="EB Garamond"/>
            </a:endParaRPr>
          </a:p>
          <a:p>
            <a:pPr marL="342900" marR="0" lvl="0" indent="-342900" algn="l" rtl="0">
              <a:spcBef>
                <a:spcPts val="1000"/>
              </a:spcBef>
              <a:spcAft>
                <a:spcPts val="0"/>
              </a:spcAft>
              <a:buClr>
                <a:schemeClr val="dk1"/>
              </a:buClr>
              <a:buSzPts val="2000"/>
              <a:buFont typeface="Arial"/>
              <a:buChar char="•"/>
            </a:pPr>
            <a:r>
              <a:rPr lang="en-US" sz="2000">
                <a:solidFill>
                  <a:schemeClr val="dk1"/>
                </a:solidFill>
                <a:latin typeface="EB Garamond"/>
                <a:ea typeface="EB Garamond"/>
                <a:cs typeface="EB Garamond"/>
                <a:sym typeface="EB Garamond"/>
              </a:rPr>
              <a:t>Networking and Community Building initiatives</a:t>
            </a:r>
            <a:endParaRPr/>
          </a:p>
          <a:p>
            <a:pPr marL="342900" marR="0" lvl="0" indent="-342900" algn="l" rtl="0">
              <a:spcBef>
                <a:spcPts val="1000"/>
              </a:spcBef>
              <a:spcAft>
                <a:spcPts val="0"/>
              </a:spcAft>
              <a:buClr>
                <a:schemeClr val="dk1"/>
              </a:buClr>
              <a:buSzPts val="2000"/>
              <a:buFont typeface="Arial"/>
              <a:buChar char="•"/>
            </a:pPr>
            <a:r>
              <a:rPr lang="en-US" sz="2000">
                <a:solidFill>
                  <a:schemeClr val="dk1"/>
                </a:solidFill>
                <a:latin typeface="EB Garamond"/>
                <a:ea typeface="EB Garamond"/>
                <a:cs typeface="EB Garamond"/>
                <a:sym typeface="EB Garamond"/>
              </a:rPr>
              <a:t>Career and graduate school guidance</a:t>
            </a:r>
            <a:endParaRPr/>
          </a:p>
        </p:txBody>
      </p:sp>
      <p:sp>
        <p:nvSpPr>
          <p:cNvPr id="257" name="Google Shape;257;p10"/>
          <p:cNvSpPr txBox="1"/>
          <p:nvPr/>
        </p:nvSpPr>
        <p:spPr>
          <a:xfrm>
            <a:off x="174136" y="3928235"/>
            <a:ext cx="4269453" cy="20665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7236"/>
              </a:buClr>
              <a:buSzPts val="2400"/>
              <a:buFont typeface="Arial"/>
              <a:buNone/>
            </a:pPr>
            <a:r>
              <a:rPr lang="en-US" sz="2400" b="1">
                <a:solidFill>
                  <a:schemeClr val="dk1"/>
                </a:solidFill>
                <a:latin typeface="EB Garamond"/>
                <a:ea typeface="EB Garamond"/>
                <a:cs typeface="EB Garamond"/>
                <a:sym typeface="EB Garamond"/>
              </a:rPr>
              <a:t>Recent themes:</a:t>
            </a:r>
            <a:endParaRPr/>
          </a:p>
          <a:p>
            <a:pPr marL="0" marR="0" lvl="0" indent="0" algn="l" rtl="0">
              <a:spcBef>
                <a:spcPts val="480"/>
              </a:spcBef>
              <a:spcAft>
                <a:spcPts val="0"/>
              </a:spcAft>
              <a:buClr>
                <a:srgbClr val="007236"/>
              </a:buClr>
              <a:buSzPts val="2400"/>
              <a:buFont typeface="Arial"/>
              <a:buNone/>
            </a:pPr>
            <a:r>
              <a:rPr lang="en-US" sz="2400">
                <a:solidFill>
                  <a:schemeClr val="dk1"/>
                </a:solidFill>
                <a:latin typeface="EB Garamond"/>
                <a:ea typeface="EB Garamond"/>
                <a:cs typeface="EB Garamond"/>
                <a:sym typeface="EB Garamond"/>
              </a:rPr>
              <a:t>2025 – Σupporting Πhase Σhifts</a:t>
            </a:r>
            <a:endParaRPr sz="2400">
              <a:solidFill>
                <a:schemeClr val="dk1"/>
              </a:solidFill>
              <a:latin typeface="EB Garamond"/>
              <a:ea typeface="EB Garamond"/>
              <a:cs typeface="EB Garamond"/>
              <a:sym typeface="EB Garamond"/>
            </a:endParaRPr>
          </a:p>
          <a:p>
            <a:pPr marL="0" marR="0" lvl="0" indent="0" algn="l" rtl="0">
              <a:spcBef>
                <a:spcPts val="480"/>
              </a:spcBef>
              <a:spcAft>
                <a:spcPts val="0"/>
              </a:spcAft>
              <a:buClr>
                <a:srgbClr val="007236"/>
              </a:buClr>
              <a:buSzPts val="2400"/>
              <a:buFont typeface="Arial"/>
              <a:buNone/>
            </a:pPr>
            <a:r>
              <a:rPr lang="en-US" sz="2400">
                <a:solidFill>
                  <a:schemeClr val="dk1"/>
                </a:solidFill>
                <a:latin typeface="EB Garamond"/>
                <a:ea typeface="EB Garamond"/>
                <a:cs typeface="EB Garamond"/>
                <a:sym typeface="EB Garamond"/>
              </a:rPr>
              <a:t>2022 – 100 years of Momentum</a:t>
            </a:r>
            <a:endParaRPr/>
          </a:p>
          <a:p>
            <a:pPr marL="0" marR="0" lvl="0" indent="0" algn="l" rtl="0">
              <a:spcBef>
                <a:spcPts val="480"/>
              </a:spcBef>
              <a:spcAft>
                <a:spcPts val="0"/>
              </a:spcAft>
              <a:buClr>
                <a:srgbClr val="007236"/>
              </a:buClr>
              <a:buSzPts val="2400"/>
              <a:buFont typeface="Arial"/>
              <a:buNone/>
            </a:pPr>
            <a:r>
              <a:rPr lang="en-US" sz="2400">
                <a:solidFill>
                  <a:schemeClr val="dk1"/>
                </a:solidFill>
                <a:latin typeface="EB Garamond"/>
                <a:ea typeface="EB Garamond"/>
                <a:cs typeface="EB Garamond"/>
                <a:sym typeface="EB Garamond"/>
              </a:rPr>
              <a:t>2019 – Making Waves &amp;   Breaking Boundaries</a:t>
            </a:r>
            <a:endParaRPr/>
          </a:p>
          <a:p>
            <a:pPr marL="0" marR="0" lvl="0" indent="0" algn="l" rtl="0">
              <a:spcBef>
                <a:spcPts val="480"/>
              </a:spcBef>
              <a:spcAft>
                <a:spcPts val="0"/>
              </a:spcAft>
              <a:buClr>
                <a:srgbClr val="007236"/>
              </a:buClr>
              <a:buSzPts val="2400"/>
              <a:buFont typeface="Arial"/>
              <a:buNone/>
            </a:pPr>
            <a:r>
              <a:rPr lang="en-US" sz="2400">
                <a:solidFill>
                  <a:schemeClr val="dk1"/>
                </a:solidFill>
                <a:latin typeface="EB Garamond"/>
                <a:ea typeface="EB Garamond"/>
                <a:cs typeface="EB Garamond"/>
                <a:sym typeface="EB Garamond"/>
              </a:rPr>
              <a:t>2016 – Unifying Fields:         Science Driving Innovation</a:t>
            </a:r>
            <a:endParaRPr/>
          </a:p>
          <a:p>
            <a:pPr marL="0" marR="0" lvl="0" indent="0" algn="l" rtl="0">
              <a:spcBef>
                <a:spcPts val="480"/>
              </a:spcBef>
              <a:spcAft>
                <a:spcPts val="0"/>
              </a:spcAft>
              <a:buClr>
                <a:srgbClr val="007236"/>
              </a:buClr>
              <a:buSzPts val="2400"/>
              <a:buFont typeface="Arial"/>
              <a:buNone/>
            </a:pPr>
            <a:endParaRPr sz="2400">
              <a:solidFill>
                <a:schemeClr val="dk1"/>
              </a:solidFill>
              <a:latin typeface="Open Sans"/>
              <a:ea typeface="Open Sans"/>
              <a:cs typeface="Open Sans"/>
              <a:sym typeface="Open Sans"/>
            </a:endParaRPr>
          </a:p>
          <a:p>
            <a:pPr marL="0" marR="0" lvl="0" indent="0" algn="l" rtl="0">
              <a:spcBef>
                <a:spcPts val="480"/>
              </a:spcBef>
              <a:spcAft>
                <a:spcPts val="0"/>
              </a:spcAft>
              <a:buClr>
                <a:srgbClr val="007236"/>
              </a:buClr>
              <a:buSzPts val="2400"/>
              <a:buFont typeface="Arial"/>
              <a:buNone/>
            </a:pPr>
            <a:endParaRPr sz="2400">
              <a:solidFill>
                <a:schemeClr val="dk1"/>
              </a:solidFill>
              <a:latin typeface="Open Sans"/>
              <a:ea typeface="Open Sans"/>
              <a:cs typeface="Open Sans"/>
              <a:sym typeface="Open Sans"/>
            </a:endParaRPr>
          </a:p>
        </p:txBody>
      </p:sp>
      <p:pic>
        <p:nvPicPr>
          <p:cNvPr id="258" name="Google Shape;258;p10"/>
          <p:cNvPicPr preferRelativeResize="0"/>
          <p:nvPr/>
        </p:nvPicPr>
        <p:blipFill rotWithShape="1">
          <a:blip r:embed="rId3">
            <a:alphaModFix/>
          </a:blip>
          <a:srcRect l="11420" r="14941"/>
          <a:stretch/>
        </p:blipFill>
        <p:spPr>
          <a:xfrm>
            <a:off x="10116739" y="4965130"/>
            <a:ext cx="2020524" cy="1828800"/>
          </a:xfrm>
          <a:prstGeom prst="rect">
            <a:avLst/>
          </a:prstGeom>
          <a:noFill/>
          <a:ln>
            <a:noFill/>
          </a:ln>
        </p:spPr>
      </p:pic>
      <p:pic>
        <p:nvPicPr>
          <p:cNvPr id="259" name="Google Shape;259;p10"/>
          <p:cNvPicPr preferRelativeResize="0"/>
          <p:nvPr/>
        </p:nvPicPr>
        <p:blipFill rotWithShape="1">
          <a:blip r:embed="rId4">
            <a:alphaModFix/>
          </a:blip>
          <a:srcRect/>
          <a:stretch/>
        </p:blipFill>
        <p:spPr>
          <a:xfrm>
            <a:off x="7372853" y="4961502"/>
            <a:ext cx="2743886" cy="1828800"/>
          </a:xfrm>
          <a:prstGeom prst="rect">
            <a:avLst/>
          </a:prstGeom>
          <a:noFill/>
          <a:ln>
            <a:noFill/>
          </a:ln>
        </p:spPr>
      </p:pic>
      <p:pic>
        <p:nvPicPr>
          <p:cNvPr id="260" name="Google Shape;260;p10" title="2022 Physics Congress - Recap"/>
          <p:cNvPicPr preferRelativeResize="0"/>
          <p:nvPr/>
        </p:nvPicPr>
        <p:blipFill rotWithShape="1">
          <a:blip r:embed="rId5">
            <a:alphaModFix/>
          </a:blip>
          <a:srcRect/>
          <a:stretch/>
        </p:blipFill>
        <p:spPr>
          <a:xfrm>
            <a:off x="433882" y="1494665"/>
            <a:ext cx="4212906" cy="2380292"/>
          </a:xfrm>
          <a:prstGeom prst="rect">
            <a:avLst/>
          </a:prstGeom>
          <a:noFill/>
          <a:ln>
            <a:noFill/>
          </a:ln>
        </p:spPr>
      </p:pic>
      <p:pic>
        <p:nvPicPr>
          <p:cNvPr id="261" name="Google Shape;261;p10"/>
          <p:cNvPicPr preferRelativeResize="0"/>
          <p:nvPr/>
        </p:nvPicPr>
        <p:blipFill rotWithShape="1">
          <a:blip r:embed="rId6">
            <a:alphaModFix/>
          </a:blip>
          <a:srcRect r="13570"/>
          <a:stretch/>
        </p:blipFill>
        <p:spPr>
          <a:xfrm>
            <a:off x="5001172" y="4961502"/>
            <a:ext cx="2371681" cy="1828800"/>
          </a:xfrm>
          <a:prstGeom prst="rect">
            <a:avLst/>
          </a:prstGeom>
          <a:noFill/>
          <a:ln>
            <a:noFill/>
          </a:ln>
        </p:spPr>
      </p:pic>
      <p:sp>
        <p:nvSpPr>
          <p:cNvPr id="262" name="Google Shape;262;p10"/>
          <p:cNvSpPr/>
          <p:nvPr/>
        </p:nvSpPr>
        <p:spPr>
          <a:xfrm>
            <a:off x="242668" y="1217666"/>
            <a:ext cx="447923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Click on the picture for a video </a:t>
            </a:r>
            <a:r>
              <a:rPr lang="en-US" sz="1200">
                <a:solidFill>
                  <a:schemeClr val="dk1"/>
                </a:solidFill>
                <a:latin typeface="Arial"/>
                <a:ea typeface="Arial"/>
                <a:cs typeface="Arial"/>
                <a:sym typeface="Arial"/>
              </a:rPr>
              <a:t>about the 2025 Congress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1"/>
          <p:cNvSpPr txBox="1">
            <a:spLocks noGrp="1"/>
          </p:cNvSpPr>
          <p:nvPr>
            <p:ph type="title"/>
          </p:nvPr>
        </p:nvSpPr>
        <p:spPr>
          <a:xfrm>
            <a:off x="1524000" y="297006"/>
            <a:ext cx="9144000"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Open Sans"/>
                <a:ea typeface="Open Sans"/>
                <a:cs typeface="Open Sans"/>
                <a:sym typeface="Open Sans"/>
              </a:rPr>
              <a:t>2025 Physics and Astronomy Congress -Σupporting Πhase Σhifts</a:t>
            </a:r>
            <a:endParaRPr sz="3600">
              <a:latin typeface="Open Sans"/>
              <a:ea typeface="Open Sans"/>
              <a:cs typeface="Open Sans"/>
              <a:sym typeface="Open Sans"/>
            </a:endParaRPr>
          </a:p>
        </p:txBody>
      </p:sp>
      <p:sp>
        <p:nvSpPr>
          <p:cNvPr id="269" name="Google Shape;269;p11"/>
          <p:cNvSpPr txBox="1"/>
          <p:nvPr/>
        </p:nvSpPr>
        <p:spPr>
          <a:xfrm>
            <a:off x="7851270" y="2070960"/>
            <a:ext cx="41033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EB Garamond"/>
                <a:ea typeface="EB Garamond"/>
                <a:cs typeface="EB Garamond"/>
                <a:sym typeface="EB Garamond"/>
              </a:rPr>
              <a:t>Honorary Chair:</a:t>
            </a:r>
            <a:endParaRPr/>
          </a:p>
          <a:p>
            <a:pPr marL="0" marR="0" lvl="0" indent="0" algn="l" rtl="0">
              <a:spcBef>
                <a:spcPts val="1200"/>
              </a:spcBef>
              <a:spcAft>
                <a:spcPts val="0"/>
              </a:spcAft>
              <a:buNone/>
            </a:pPr>
            <a:r>
              <a:rPr lang="en-US" sz="2400">
                <a:solidFill>
                  <a:schemeClr val="dk1"/>
                </a:solidFill>
                <a:latin typeface="EB Garamond"/>
                <a:ea typeface="EB Garamond"/>
                <a:cs typeface="EB Garamond"/>
                <a:sym typeface="EB Garamond"/>
              </a:rPr>
              <a:t> Dame Jocelyn Bell Burnell</a:t>
            </a:r>
            <a:endParaRPr/>
          </a:p>
        </p:txBody>
      </p:sp>
      <p:sp>
        <p:nvSpPr>
          <p:cNvPr id="270" name="Google Shape;270;p11"/>
          <p:cNvSpPr txBox="1"/>
          <p:nvPr/>
        </p:nvSpPr>
        <p:spPr>
          <a:xfrm>
            <a:off x="237344" y="1234735"/>
            <a:ext cx="5569019" cy="20665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7236"/>
              </a:buClr>
              <a:buSzPts val="2400"/>
              <a:buFont typeface="Arial"/>
              <a:buNone/>
            </a:pPr>
            <a:r>
              <a:rPr lang="en-US" sz="2400" b="1">
                <a:solidFill>
                  <a:schemeClr val="dk1"/>
                </a:solidFill>
                <a:latin typeface="EB Garamond"/>
                <a:ea typeface="EB Garamond"/>
                <a:cs typeface="EB Garamond"/>
                <a:sym typeface="EB Garamond"/>
              </a:rPr>
              <a:t>October 30 – November 1, 2025</a:t>
            </a:r>
            <a:endParaRPr/>
          </a:p>
          <a:p>
            <a:pPr marL="0" marR="0" lvl="0" indent="0" algn="l" rtl="0">
              <a:spcBef>
                <a:spcPts val="480"/>
              </a:spcBef>
              <a:spcAft>
                <a:spcPts val="0"/>
              </a:spcAft>
              <a:buClr>
                <a:srgbClr val="007236"/>
              </a:buClr>
              <a:buSzPts val="2400"/>
              <a:buFont typeface="Arial"/>
              <a:buNone/>
            </a:pPr>
            <a:r>
              <a:rPr lang="en-US" sz="2400">
                <a:solidFill>
                  <a:schemeClr val="dk1"/>
                </a:solidFill>
                <a:latin typeface="EB Garamond"/>
                <a:ea typeface="EB Garamond"/>
                <a:cs typeface="EB Garamond"/>
                <a:sym typeface="EB Garamond"/>
              </a:rPr>
              <a:t>Downtown Denver, Colorado, USA</a:t>
            </a:r>
            <a:endParaRPr/>
          </a:p>
          <a:p>
            <a:pPr marL="273050" marR="0" lvl="0" indent="-273050" algn="l" rtl="0">
              <a:spcBef>
                <a:spcPts val="480"/>
              </a:spcBef>
              <a:spcAft>
                <a:spcPts val="0"/>
              </a:spcAft>
              <a:buClr>
                <a:srgbClr val="007236"/>
              </a:buClr>
              <a:buSzPts val="2400"/>
              <a:buFont typeface="Arial"/>
              <a:buChar char="•"/>
            </a:pPr>
            <a:r>
              <a:rPr lang="en-US" sz="2400">
                <a:solidFill>
                  <a:schemeClr val="dk1"/>
                </a:solidFill>
                <a:latin typeface="EB Garamond"/>
                <a:ea typeface="EB Garamond"/>
                <a:cs typeface="EB Garamond"/>
                <a:sym typeface="EB Garamond"/>
              </a:rPr>
              <a:t>Two poster sessions</a:t>
            </a:r>
            <a:endParaRPr/>
          </a:p>
          <a:p>
            <a:pPr marL="273050" marR="0" lvl="0" indent="-273050" algn="l" rtl="0">
              <a:spcBef>
                <a:spcPts val="480"/>
              </a:spcBef>
              <a:spcAft>
                <a:spcPts val="0"/>
              </a:spcAft>
              <a:buClr>
                <a:srgbClr val="007236"/>
              </a:buClr>
              <a:buSzPts val="2400"/>
              <a:buFont typeface="Arial"/>
              <a:buChar char="•"/>
            </a:pPr>
            <a:r>
              <a:rPr lang="en-US" sz="2400">
                <a:solidFill>
                  <a:schemeClr val="dk1"/>
                </a:solidFill>
                <a:latin typeface="EB Garamond"/>
                <a:ea typeface="EB Garamond"/>
                <a:cs typeface="EB Garamond"/>
                <a:sym typeface="EB Garamond"/>
              </a:rPr>
              <a:t>ΣΠΣ member day and reception</a:t>
            </a:r>
            <a:endParaRPr/>
          </a:p>
          <a:p>
            <a:pPr marL="273050" marR="0" lvl="0" indent="-273050" algn="l" rtl="0">
              <a:spcBef>
                <a:spcPts val="480"/>
              </a:spcBef>
              <a:spcAft>
                <a:spcPts val="0"/>
              </a:spcAft>
              <a:buClr>
                <a:srgbClr val="007236"/>
              </a:buClr>
              <a:buSzPts val="2400"/>
              <a:buFont typeface="Arial"/>
              <a:buChar char="•"/>
            </a:pPr>
            <a:r>
              <a:rPr lang="en-US" sz="2400">
                <a:solidFill>
                  <a:schemeClr val="dk1"/>
                </a:solidFill>
                <a:latin typeface="EB Garamond"/>
                <a:ea typeface="EB Garamond"/>
                <a:cs typeface="EB Garamond"/>
                <a:sym typeface="EB Garamond"/>
              </a:rPr>
              <a:t>UC Denver sponsored High Energy Hot Chocolate and Game Night</a:t>
            </a:r>
            <a:endParaRPr/>
          </a:p>
          <a:p>
            <a:pPr marL="273050" marR="0" lvl="0" indent="-273050" algn="l" rtl="0">
              <a:spcBef>
                <a:spcPts val="480"/>
              </a:spcBef>
              <a:spcAft>
                <a:spcPts val="0"/>
              </a:spcAft>
              <a:buClr>
                <a:srgbClr val="007236"/>
              </a:buClr>
              <a:buSzPts val="2400"/>
              <a:buFont typeface="Arial"/>
              <a:buChar char="•"/>
            </a:pPr>
            <a:r>
              <a:rPr lang="en-US" sz="2400">
                <a:solidFill>
                  <a:schemeClr val="dk1"/>
                </a:solidFill>
                <a:latin typeface="EB Garamond"/>
                <a:ea typeface="EB Garamond"/>
                <a:cs typeface="EB Garamond"/>
                <a:sym typeface="EB Garamond"/>
              </a:rPr>
              <a:t>SPS Chapter/Club Showcase</a:t>
            </a:r>
            <a:endParaRPr/>
          </a:p>
          <a:p>
            <a:pPr marL="273050" marR="0" lvl="0" indent="-273050" algn="l" rtl="0">
              <a:spcBef>
                <a:spcPts val="480"/>
              </a:spcBef>
              <a:spcAft>
                <a:spcPts val="0"/>
              </a:spcAft>
              <a:buClr>
                <a:srgbClr val="007236"/>
              </a:buClr>
              <a:buSzPts val="2400"/>
              <a:buFont typeface="Arial"/>
              <a:buChar char="•"/>
            </a:pPr>
            <a:r>
              <a:rPr lang="en-US" sz="2400">
                <a:solidFill>
                  <a:schemeClr val="dk1"/>
                </a:solidFill>
                <a:latin typeface="EB Garamond"/>
                <a:ea typeface="EB Garamond"/>
                <a:cs typeface="EB Garamond"/>
                <a:sym typeface="EB Garamond"/>
              </a:rPr>
              <a:t>21 workshops</a:t>
            </a:r>
            <a:endParaRPr/>
          </a:p>
          <a:p>
            <a:pPr marL="273050" marR="0" lvl="0" indent="-273050" algn="l" rtl="0">
              <a:spcBef>
                <a:spcPts val="480"/>
              </a:spcBef>
              <a:spcAft>
                <a:spcPts val="0"/>
              </a:spcAft>
              <a:buClr>
                <a:srgbClr val="007236"/>
              </a:buClr>
              <a:buSzPts val="2400"/>
              <a:buFont typeface="Arial"/>
              <a:buChar char="•"/>
            </a:pPr>
            <a:r>
              <a:rPr lang="en-US" sz="2400">
                <a:solidFill>
                  <a:schemeClr val="dk1"/>
                </a:solidFill>
                <a:latin typeface="EB Garamond"/>
                <a:ea typeface="EB Garamond"/>
                <a:cs typeface="EB Garamond"/>
                <a:sym typeface="EB Garamond"/>
              </a:rPr>
              <a:t>Tours of regional laboratories</a:t>
            </a:r>
            <a:endParaRPr/>
          </a:p>
          <a:p>
            <a:pPr marL="273050" marR="0" lvl="0" indent="-273050" algn="l" rtl="0">
              <a:spcBef>
                <a:spcPts val="480"/>
              </a:spcBef>
              <a:spcAft>
                <a:spcPts val="0"/>
              </a:spcAft>
              <a:buClr>
                <a:srgbClr val="007236"/>
              </a:buClr>
              <a:buSzPts val="2400"/>
              <a:buFont typeface="Arial"/>
              <a:buChar char="•"/>
            </a:pPr>
            <a:r>
              <a:rPr lang="en-US" sz="2400">
                <a:solidFill>
                  <a:schemeClr val="dk1"/>
                </a:solidFill>
                <a:latin typeface="EB Garamond"/>
                <a:ea typeface="EB Garamond"/>
                <a:cs typeface="EB Garamond"/>
                <a:sym typeface="EB Garamond"/>
              </a:rPr>
              <a:t>Visits to local PhD Programs</a:t>
            </a:r>
            <a:endParaRPr/>
          </a:p>
          <a:p>
            <a:pPr marL="273050" marR="0" lvl="0" indent="-273050" algn="l" rtl="0">
              <a:spcBef>
                <a:spcPts val="480"/>
              </a:spcBef>
              <a:spcAft>
                <a:spcPts val="0"/>
              </a:spcAft>
              <a:buClr>
                <a:srgbClr val="007236"/>
              </a:buClr>
              <a:buSzPts val="2400"/>
              <a:buFont typeface="Arial"/>
              <a:buChar char="•"/>
            </a:pPr>
            <a:r>
              <a:rPr lang="en-US" sz="2400">
                <a:solidFill>
                  <a:schemeClr val="dk1"/>
                </a:solidFill>
                <a:latin typeface="EB Garamond"/>
                <a:ea typeface="EB Garamond"/>
                <a:cs typeface="EB Garamond"/>
                <a:sym typeface="EB Garamond"/>
              </a:rPr>
              <a:t>Lunch with Scientists</a:t>
            </a:r>
            <a:endParaRPr/>
          </a:p>
          <a:p>
            <a:pPr marL="0" marR="0" lvl="0" indent="0" algn="l" rtl="0">
              <a:spcBef>
                <a:spcPts val="480"/>
              </a:spcBef>
              <a:spcAft>
                <a:spcPts val="0"/>
              </a:spcAft>
              <a:buClr>
                <a:srgbClr val="007236"/>
              </a:buClr>
              <a:buSzPts val="2400"/>
              <a:buFont typeface="Arial"/>
              <a:buNone/>
            </a:pPr>
            <a:endParaRPr sz="2400">
              <a:solidFill>
                <a:schemeClr val="dk1"/>
              </a:solidFill>
              <a:latin typeface="EB Garamond"/>
              <a:ea typeface="EB Garamond"/>
              <a:cs typeface="EB Garamond"/>
              <a:sym typeface="EB Garamond"/>
            </a:endParaRPr>
          </a:p>
        </p:txBody>
      </p:sp>
      <p:pic>
        <p:nvPicPr>
          <p:cNvPr id="271" name="Google Shape;271;p11"/>
          <p:cNvPicPr preferRelativeResize="0"/>
          <p:nvPr/>
        </p:nvPicPr>
        <p:blipFill rotWithShape="1">
          <a:blip r:embed="rId3">
            <a:alphaModFix/>
          </a:blip>
          <a:srcRect/>
          <a:stretch/>
        </p:blipFill>
        <p:spPr>
          <a:xfrm>
            <a:off x="6678846" y="1818218"/>
            <a:ext cx="1127380" cy="1503175"/>
          </a:xfrm>
          <a:prstGeom prst="ellipse">
            <a:avLst/>
          </a:prstGeom>
          <a:noFill/>
          <a:ln>
            <a:noFill/>
          </a:ln>
        </p:spPr>
      </p:pic>
      <p:sp>
        <p:nvSpPr>
          <p:cNvPr id="272" name="Google Shape;272;p11"/>
          <p:cNvSpPr txBox="1"/>
          <p:nvPr/>
        </p:nvSpPr>
        <p:spPr>
          <a:xfrm>
            <a:off x="5336670" y="3275408"/>
            <a:ext cx="5029200" cy="36009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EB Garamond"/>
                <a:ea typeface="EB Garamond"/>
                <a:cs typeface="EB Garamond"/>
                <a:sym typeface="EB Garamond"/>
              </a:rPr>
              <a:t>Confirmed Plenaries:</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Eric Cornell, NIST/JILA</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Renee Horton (Workshop)</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Sarah Hurst</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Julieann Pollard-Larkin, MD Anderson Cancer Center</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Donnell Walton, Corning Inc.</a:t>
            </a:r>
            <a:endParaRPr/>
          </a:p>
        </p:txBody>
      </p:sp>
      <p:pic>
        <p:nvPicPr>
          <p:cNvPr id="273" name="Google Shape;273;p11"/>
          <p:cNvPicPr preferRelativeResize="0"/>
          <p:nvPr/>
        </p:nvPicPr>
        <p:blipFill rotWithShape="1">
          <a:blip r:embed="rId4">
            <a:alphaModFix/>
          </a:blip>
          <a:srcRect/>
          <a:stretch/>
        </p:blipFill>
        <p:spPr>
          <a:xfrm>
            <a:off x="9675398" y="3560164"/>
            <a:ext cx="2429157" cy="1618938"/>
          </a:xfrm>
          <a:prstGeom prst="rect">
            <a:avLst/>
          </a:prstGeom>
          <a:noFill/>
          <a:ln>
            <a:noFill/>
          </a:ln>
        </p:spPr>
      </p:pic>
      <p:pic>
        <p:nvPicPr>
          <p:cNvPr id="274" name="Google Shape;274;p11"/>
          <p:cNvPicPr preferRelativeResize="0"/>
          <p:nvPr/>
        </p:nvPicPr>
        <p:blipFill rotWithShape="1">
          <a:blip r:embed="rId5">
            <a:alphaModFix/>
          </a:blip>
          <a:srcRect/>
          <a:stretch/>
        </p:blipFill>
        <p:spPr>
          <a:xfrm>
            <a:off x="9675399" y="5179102"/>
            <a:ext cx="2429157" cy="16189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isit Saint Paul Minnesota | Downtown Saint Paul | MN Hotels, Events &amp;  Travel">
            <a:extLst>
              <a:ext uri="{FF2B5EF4-FFF2-40B4-BE49-F238E27FC236}">
                <a16:creationId xmlns:a16="http://schemas.microsoft.com/office/drawing/2014/main" id="{EDE09DCF-AB6D-CEC5-57E3-9F0200F92F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65A8C49-A942-7952-BB5C-A3766D11734B}"/>
              </a:ext>
            </a:extLst>
          </p:cNvPr>
          <p:cNvSpPr>
            <a:spLocks noGrp="1"/>
          </p:cNvSpPr>
          <p:nvPr>
            <p:ph type="title"/>
          </p:nvPr>
        </p:nvSpPr>
        <p:spPr>
          <a:xfrm>
            <a:off x="1079404" y="261638"/>
            <a:ext cx="10058400" cy="1609344"/>
          </a:xfrm>
        </p:spPr>
        <p:txBody>
          <a:bodyPr/>
          <a:lstStyle/>
          <a:p>
            <a:pPr algn="ctr"/>
            <a:r>
              <a:rPr lang="en-US" dirty="0">
                <a:latin typeface="Rockwell" panose="02060603020205020403" pitchFamily="18" charset="0"/>
              </a:rPr>
              <a:t>2028 Physics &amp; Astronomy Congress</a:t>
            </a:r>
          </a:p>
        </p:txBody>
      </p:sp>
      <p:sp>
        <p:nvSpPr>
          <p:cNvPr id="6" name="Content Placeholder 2">
            <a:extLst>
              <a:ext uri="{FF2B5EF4-FFF2-40B4-BE49-F238E27FC236}">
                <a16:creationId xmlns:a16="http://schemas.microsoft.com/office/drawing/2014/main" id="{A4B4D011-EAED-9E21-4FCF-E47A11F9E5C7}"/>
              </a:ext>
            </a:extLst>
          </p:cNvPr>
          <p:cNvSpPr txBox="1">
            <a:spLocks noGrp="1"/>
          </p:cNvSpPr>
          <p:nvPr>
            <p:ph type="body" idx="2"/>
          </p:nvPr>
        </p:nvSpPr>
        <p:spPr bwMode="auto">
          <a:xfrm>
            <a:off x="7105589" y="4858180"/>
            <a:ext cx="4704528" cy="2114568"/>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273050" indent="-273050" algn="l" rtl="0" eaLnBrk="0" fontAlgn="base" hangingPunct="0">
              <a:spcBef>
                <a:spcPct val="20000"/>
              </a:spcBef>
              <a:spcAft>
                <a:spcPct val="0"/>
              </a:spcAft>
              <a:buClrTx/>
              <a:buSzTx/>
              <a:buFont typeface="Arial" panose="020B0604020202020204" pitchFamily="34" charset="0"/>
              <a:buChar char="•"/>
              <a:defRPr sz="3200" kern="1200">
                <a:solidFill>
                  <a:schemeClr val="tx1"/>
                </a:solidFill>
                <a:latin typeface="Minion Pro" pitchFamily="18" charset="0"/>
                <a:ea typeface="+mn-ea"/>
                <a:cs typeface="+mn-cs"/>
              </a:defRPr>
            </a:lvl1pPr>
            <a:lvl2pPr marL="576263" indent="-27305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inion Pro" pitchFamily="18" charset="0"/>
                <a:ea typeface="+mn-ea"/>
                <a:cs typeface="+mn-cs"/>
              </a:defRPr>
            </a:lvl2pPr>
            <a:lvl3pPr marL="855663" indent="-2286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inion Pro" pitchFamily="18" charset="0"/>
                <a:ea typeface="+mn-ea"/>
                <a:cs typeface="+mn-cs"/>
              </a:defRPr>
            </a:lvl3pPr>
            <a:lvl4pPr marL="1143000" indent="-22860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inion Pro" pitchFamily="18" charset="0"/>
                <a:ea typeface="+mn-ea"/>
                <a:cs typeface="+mn-cs"/>
              </a:defRPr>
            </a:lvl4pPr>
            <a:lvl5pPr marL="1462088"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inion Pro" pitchFamily="18"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sz="2800" b="0" i="0" u="none" strike="noStrike" kern="1200" cap="none" spc="0" normalizeH="0" baseline="0" noProof="0" dirty="0">
                <a:ln>
                  <a:noFill/>
                </a:ln>
                <a:solidFill>
                  <a:schemeClr val="bg1"/>
                </a:solidFill>
                <a:effectLst/>
                <a:uLnTx/>
                <a:uFillTx/>
                <a:latin typeface="Rockwell" panose="02060603020205020403" pitchFamily="18" charset="0"/>
                <a:cs typeface="Times New Roman" panose="02020603050405020304" pitchFamily="18" charset="0"/>
              </a:rPr>
              <a:t>October 26- </a:t>
            </a:r>
            <a:r>
              <a:rPr lang="en-US" sz="2800" dirty="0">
                <a:solidFill>
                  <a:schemeClr val="bg1"/>
                </a:solidFill>
                <a:latin typeface="Rockwell" panose="02060603020205020403" pitchFamily="18" charset="0"/>
                <a:cs typeface="Times New Roman" panose="02020603050405020304" pitchFamily="18" charset="0"/>
              </a:rPr>
              <a:t>28</a:t>
            </a:r>
            <a:r>
              <a:rPr kumimoji="0" lang="en-US" sz="2800" b="0" i="0" u="none" strike="noStrike" kern="1200" cap="none" spc="0" normalizeH="0" baseline="0" noProof="0" dirty="0">
                <a:ln>
                  <a:noFill/>
                </a:ln>
                <a:solidFill>
                  <a:schemeClr val="bg1"/>
                </a:solidFill>
                <a:effectLst/>
                <a:uLnTx/>
                <a:uFillTx/>
                <a:latin typeface="Rockwell" panose="02060603020205020403" pitchFamily="18" charset="0"/>
                <a:cs typeface="Times New Roman" panose="02020603050405020304" pitchFamily="18" charset="0"/>
              </a:rPr>
              <a:t>, 2028</a:t>
            </a:r>
          </a:p>
          <a:p>
            <a:pPr marL="0" marR="0" lvl="0" indent="0" algn="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sz="2800" b="0" i="0" u="none" strike="noStrike" kern="1200" cap="none" spc="0" normalizeH="0" baseline="0" noProof="0" dirty="0">
                <a:ln>
                  <a:noFill/>
                </a:ln>
                <a:solidFill>
                  <a:schemeClr val="bg1"/>
                </a:solidFill>
                <a:effectLst/>
                <a:uLnTx/>
                <a:uFillTx/>
                <a:latin typeface="Rockwell" panose="02060603020205020403" pitchFamily="18" charset="0"/>
                <a:cs typeface="Times New Roman" panose="02020603050405020304" pitchFamily="18" charset="0"/>
              </a:rPr>
              <a:t>Saint Paul, Minnesota</a:t>
            </a:r>
          </a:p>
          <a:p>
            <a:pPr marL="0" marR="0" lvl="0" indent="0" algn="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sz="2800" b="0" i="0" u="none" strike="noStrike" kern="1200" cap="none" spc="0" normalizeH="0" baseline="0" noProof="0" dirty="0">
                <a:ln>
                  <a:noFill/>
                </a:ln>
                <a:solidFill>
                  <a:schemeClr val="bg1"/>
                </a:solidFill>
                <a:effectLst/>
                <a:uLnTx/>
                <a:uFillTx/>
                <a:latin typeface="Rockwell" panose="02060603020205020403" pitchFamily="18" charset="0"/>
                <a:cs typeface="Times New Roman" panose="02020603050405020304" pitchFamily="18" charset="0"/>
              </a:rPr>
              <a:t>Saint Paul River Centre</a:t>
            </a:r>
          </a:p>
          <a:p>
            <a:pPr marL="0" marR="0" lvl="0" indent="0" algn="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sz="2800" b="1" i="0" u="none" strike="noStrike" kern="1200" cap="none" spc="0" normalizeH="0" baseline="0" noProof="0" dirty="0">
                <a:ln>
                  <a:noFill/>
                </a:ln>
                <a:solidFill>
                  <a:schemeClr val="bg1"/>
                </a:solidFill>
                <a:effectLst/>
                <a:uLnTx/>
                <a:uFillTx/>
                <a:latin typeface="Rockwell" panose="02060603020205020403" pitchFamily="18" charset="0"/>
                <a:cs typeface="Times New Roman" panose="02020603050405020304" pitchFamily="18" charset="0"/>
              </a:rPr>
              <a:t>Theme: T</a:t>
            </a:r>
            <a:r>
              <a:rPr lang="en-US" sz="2800" b="1" dirty="0">
                <a:solidFill>
                  <a:schemeClr val="bg1"/>
                </a:solidFill>
                <a:latin typeface="Rockwell" panose="02060603020205020403" pitchFamily="18" charset="0"/>
                <a:cs typeface="Times New Roman" panose="02020603050405020304" pitchFamily="18" charset="0"/>
              </a:rPr>
              <a:t>BD</a:t>
            </a:r>
            <a:endParaRPr kumimoji="0" lang="en-US" sz="2800" b="0" i="0" u="none" strike="noStrike" kern="1200" cap="none" spc="0" normalizeH="0" baseline="0" noProof="0" dirty="0">
              <a:ln>
                <a:noFill/>
              </a:ln>
              <a:solidFill>
                <a:schemeClr val="bg1"/>
              </a:solidFill>
              <a:effectLst/>
              <a:uLnTx/>
              <a:uFillTx/>
              <a:latin typeface="Rockwell" panose="02060603020205020403" pitchFamily="18" charset="0"/>
              <a:cs typeface="Times New Roman" panose="02020603050405020304" pitchFamily="18" charset="0"/>
            </a:endParaRPr>
          </a:p>
          <a:p>
            <a:pPr marL="0" marR="0" lvl="0" indent="0" algn="r"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2400" b="0" i="0" u="none" strike="noStrike" kern="1200" cap="none" spc="0" normalizeH="0" baseline="0" noProof="0" dirty="0">
              <a:ln>
                <a:noFill/>
              </a:ln>
              <a:solidFill>
                <a:schemeClr val="bg1"/>
              </a:solidFill>
              <a:effectLst/>
              <a:uLnTx/>
              <a:uFillTx/>
              <a:latin typeface="Rockwell" panose="02060603020205020403" pitchFamily="18" charset="0"/>
              <a:cs typeface="Times New Roman" panose="02020603050405020304" pitchFamily="18" charset="0"/>
            </a:endParaRPr>
          </a:p>
        </p:txBody>
      </p:sp>
      <p:pic>
        <p:nvPicPr>
          <p:cNvPr id="1026" name="Picture 2" descr="RiverCentre - Wikipedia">
            <a:extLst>
              <a:ext uri="{FF2B5EF4-FFF2-40B4-BE49-F238E27FC236}">
                <a16:creationId xmlns:a16="http://schemas.microsoft.com/office/drawing/2014/main" id="{7FA721F9-8D43-1FB7-FE24-5FA0851FCCF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1883" y="4314799"/>
            <a:ext cx="3953233" cy="2114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9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2"/>
          <p:cNvSpPr txBox="1">
            <a:spLocks noGrp="1"/>
          </p:cNvSpPr>
          <p:nvPr>
            <p:ph type="body" idx="1"/>
          </p:nvPr>
        </p:nvSpPr>
        <p:spPr>
          <a:xfrm>
            <a:off x="368300" y="1733551"/>
            <a:ext cx="11711517" cy="45323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a:t>Sigma Pi Sigma members serve the physics community in many ways, for example:</a:t>
            </a:r>
            <a:endParaRPr/>
          </a:p>
          <a:p>
            <a:pPr marL="273050" lvl="0" indent="-273050" algn="l" rtl="0">
              <a:spcBef>
                <a:spcPts val="640"/>
              </a:spcBef>
              <a:spcAft>
                <a:spcPts val="0"/>
              </a:spcAft>
              <a:buSzPts val="3200"/>
              <a:buChar char="•"/>
            </a:pPr>
            <a:r>
              <a:rPr lang="en-US"/>
              <a:t>Supporting local and national SPS programs</a:t>
            </a:r>
            <a:endParaRPr/>
          </a:p>
          <a:p>
            <a:pPr marL="273050" lvl="0" indent="-273050" algn="l" rtl="0">
              <a:spcBef>
                <a:spcPts val="640"/>
              </a:spcBef>
              <a:spcAft>
                <a:spcPts val="0"/>
              </a:spcAft>
              <a:buSzPts val="3200"/>
              <a:buChar char="•"/>
            </a:pPr>
            <a:r>
              <a:rPr lang="en-US"/>
              <a:t>Representing physics to the public</a:t>
            </a:r>
            <a:endParaRPr/>
          </a:p>
          <a:p>
            <a:pPr marL="273050" lvl="0" indent="-273050" algn="l" rtl="0">
              <a:spcBef>
                <a:spcPts val="640"/>
              </a:spcBef>
              <a:spcAft>
                <a:spcPts val="0"/>
              </a:spcAft>
              <a:buSzPts val="3200"/>
              <a:buChar char="•"/>
            </a:pPr>
            <a:r>
              <a:rPr lang="en-US"/>
              <a:t>Providing alumni networks</a:t>
            </a:r>
            <a:endParaRPr/>
          </a:p>
          <a:p>
            <a:pPr marL="273050" lvl="0" indent="-273050" algn="l" rtl="0">
              <a:spcBef>
                <a:spcPts val="640"/>
              </a:spcBef>
              <a:spcAft>
                <a:spcPts val="0"/>
              </a:spcAft>
              <a:buSzPts val="3200"/>
              <a:buChar char="•"/>
            </a:pPr>
            <a:r>
              <a:rPr lang="en-US"/>
              <a:t>Working for sound national science policies</a:t>
            </a:r>
            <a:endParaRPr/>
          </a:p>
          <a:p>
            <a:pPr marL="273050" lvl="0" indent="-273050" algn="l" rtl="0">
              <a:spcBef>
                <a:spcPts val="640"/>
              </a:spcBef>
              <a:spcAft>
                <a:spcPts val="0"/>
              </a:spcAft>
              <a:buSzPts val="3200"/>
              <a:buChar char="•"/>
            </a:pPr>
            <a:r>
              <a:rPr lang="en-US"/>
              <a:t>Offering science outreach opportunities</a:t>
            </a:r>
            <a:endParaRPr/>
          </a:p>
          <a:p>
            <a:pPr marL="273050" lvl="0" indent="-69850" algn="l" rtl="0">
              <a:spcBef>
                <a:spcPts val="640"/>
              </a:spcBef>
              <a:spcAft>
                <a:spcPts val="0"/>
              </a:spcAft>
              <a:buSzPts val="3200"/>
              <a:buNone/>
            </a:pPr>
            <a:endParaRPr>
              <a:latin typeface="Open Sans"/>
              <a:ea typeface="Open Sans"/>
              <a:cs typeface="Open Sans"/>
              <a:sym typeface="Open Sans"/>
            </a:endParaRPr>
          </a:p>
        </p:txBody>
      </p:sp>
      <p:sp>
        <p:nvSpPr>
          <p:cNvPr id="281" name="Google Shape;281;p12"/>
          <p:cNvSpPr txBox="1">
            <a:spLocks noGrp="1"/>
          </p:cNvSpPr>
          <p:nvPr>
            <p:ph type="title"/>
          </p:nvPr>
        </p:nvSpPr>
        <p:spPr>
          <a:xfrm>
            <a:off x="1800226" y="266700"/>
            <a:ext cx="8640763"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Lifelong Service Opportunities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3"/>
          <p:cNvPicPr preferRelativeResize="0"/>
          <p:nvPr/>
        </p:nvPicPr>
        <p:blipFill rotWithShape="1">
          <a:blip r:embed="rId3">
            <a:alphaModFix/>
          </a:blip>
          <a:srcRect l="4225" t="36429" r="4224" b="7856"/>
          <a:stretch/>
        </p:blipFill>
        <p:spPr>
          <a:xfrm>
            <a:off x="1409118" y="4756151"/>
            <a:ext cx="4876800" cy="1951037"/>
          </a:xfrm>
          <a:prstGeom prst="rect">
            <a:avLst/>
          </a:prstGeom>
          <a:noFill/>
          <a:ln>
            <a:noFill/>
          </a:ln>
        </p:spPr>
      </p:pic>
      <p:sp>
        <p:nvSpPr>
          <p:cNvPr id="288" name="Google Shape;288;p13"/>
          <p:cNvSpPr txBox="1"/>
          <p:nvPr/>
        </p:nvSpPr>
        <p:spPr>
          <a:xfrm>
            <a:off x="9143999" y="3581401"/>
            <a:ext cx="198120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EB Garamond"/>
                <a:ea typeface="EB Garamond"/>
                <a:cs typeface="EB Garamond"/>
                <a:sym typeface="EB Garamond"/>
              </a:rPr>
              <a:t>The Seal</a:t>
            </a:r>
            <a:endParaRPr/>
          </a:p>
        </p:txBody>
      </p:sp>
      <p:pic>
        <p:nvPicPr>
          <p:cNvPr id="289" name="Google Shape;289;p13" descr="Sigma_Pi_Sigma_Seal.jpg"/>
          <p:cNvPicPr preferRelativeResize="0"/>
          <p:nvPr/>
        </p:nvPicPr>
        <p:blipFill rotWithShape="1">
          <a:blip r:embed="rId4">
            <a:alphaModFix/>
          </a:blip>
          <a:srcRect/>
          <a:stretch/>
        </p:blipFill>
        <p:spPr>
          <a:xfrm>
            <a:off x="8534399" y="4038600"/>
            <a:ext cx="2635250" cy="2668588"/>
          </a:xfrm>
          <a:prstGeom prst="rect">
            <a:avLst/>
          </a:prstGeom>
          <a:noFill/>
          <a:ln>
            <a:noFill/>
          </a:ln>
        </p:spPr>
      </p:pic>
      <p:pic>
        <p:nvPicPr>
          <p:cNvPr id="290" name="Google Shape;290;p13"/>
          <p:cNvPicPr preferRelativeResize="0"/>
          <p:nvPr/>
        </p:nvPicPr>
        <p:blipFill rotWithShape="1">
          <a:blip r:embed="rId5">
            <a:alphaModFix/>
          </a:blip>
          <a:srcRect l="11493" t="5714" r="13785" b="5714"/>
          <a:stretch/>
        </p:blipFill>
        <p:spPr>
          <a:xfrm>
            <a:off x="268315" y="1439248"/>
            <a:ext cx="1066800" cy="2543175"/>
          </a:xfrm>
          <a:prstGeom prst="rect">
            <a:avLst/>
          </a:prstGeom>
          <a:noFill/>
          <a:ln>
            <a:noFill/>
          </a:ln>
        </p:spPr>
      </p:pic>
      <p:sp>
        <p:nvSpPr>
          <p:cNvPr id="291" name="Google Shape;291;p13"/>
          <p:cNvSpPr txBox="1"/>
          <p:nvPr/>
        </p:nvSpPr>
        <p:spPr>
          <a:xfrm>
            <a:off x="1294130" y="1493261"/>
            <a:ext cx="3125471"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EB Garamond"/>
                <a:ea typeface="EB Garamond"/>
                <a:cs typeface="EB Garamond"/>
                <a:sym typeface="EB Garamond"/>
              </a:rPr>
              <a:t>The Key</a:t>
            </a:r>
            <a:endParaRPr/>
          </a:p>
          <a:p>
            <a:pPr marL="0" marR="0" lvl="0" indent="0" algn="l" rtl="0">
              <a:spcBef>
                <a:spcPts val="0"/>
              </a:spcBef>
              <a:spcAft>
                <a:spcPts val="0"/>
              </a:spcAft>
              <a:buNone/>
            </a:pPr>
            <a:r>
              <a:rPr lang="en-US" sz="1800" i="1">
                <a:solidFill>
                  <a:schemeClr val="dk1"/>
                </a:solidFill>
                <a:latin typeface="EB Garamond"/>
                <a:ea typeface="EB Garamond"/>
                <a:cs typeface="EB Garamond"/>
                <a:sym typeface="EB Garamond"/>
              </a:rPr>
              <a:t>Voltmeter with lamp &amp; dynamo</a:t>
            </a:r>
            <a:endParaRPr/>
          </a:p>
        </p:txBody>
      </p:sp>
      <p:sp>
        <p:nvSpPr>
          <p:cNvPr id="292" name="Google Shape;292;p13"/>
          <p:cNvSpPr txBox="1"/>
          <p:nvPr/>
        </p:nvSpPr>
        <p:spPr>
          <a:xfrm>
            <a:off x="2704518" y="4152685"/>
            <a:ext cx="2286000" cy="5238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EB Garamond"/>
                <a:ea typeface="EB Garamond"/>
                <a:cs typeface="EB Garamond"/>
                <a:sym typeface="EB Garamond"/>
              </a:rPr>
              <a:t>The Motto</a:t>
            </a:r>
            <a:endParaRPr/>
          </a:p>
        </p:txBody>
      </p:sp>
      <p:pic>
        <p:nvPicPr>
          <p:cNvPr id="293" name="Google Shape;293;p13"/>
          <p:cNvPicPr preferRelativeResize="0"/>
          <p:nvPr/>
        </p:nvPicPr>
        <p:blipFill rotWithShape="1">
          <a:blip r:embed="rId6">
            <a:alphaModFix/>
          </a:blip>
          <a:srcRect t="5404" b="5231"/>
          <a:stretch/>
        </p:blipFill>
        <p:spPr>
          <a:xfrm>
            <a:off x="5653881" y="1922681"/>
            <a:ext cx="1646238" cy="2603500"/>
          </a:xfrm>
          <a:prstGeom prst="rect">
            <a:avLst/>
          </a:prstGeom>
          <a:noFill/>
          <a:ln>
            <a:noFill/>
          </a:ln>
        </p:spPr>
      </p:pic>
      <p:sp>
        <p:nvSpPr>
          <p:cNvPr id="294" name="Google Shape;294;p13"/>
          <p:cNvSpPr txBox="1"/>
          <p:nvPr/>
        </p:nvSpPr>
        <p:spPr>
          <a:xfrm>
            <a:off x="7140363" y="1919939"/>
            <a:ext cx="213360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EB Garamond"/>
                <a:ea typeface="EB Garamond"/>
                <a:cs typeface="EB Garamond"/>
                <a:sym typeface="EB Garamond"/>
              </a:rPr>
              <a:t>The Insignia</a:t>
            </a:r>
            <a:endParaRPr/>
          </a:p>
        </p:txBody>
      </p:sp>
      <p:sp>
        <p:nvSpPr>
          <p:cNvPr id="295" name="Google Shape;295;p13"/>
          <p:cNvSpPr txBox="1">
            <a:spLocks noGrp="1"/>
          </p:cNvSpPr>
          <p:nvPr>
            <p:ph type="title"/>
          </p:nvPr>
        </p:nvSpPr>
        <p:spPr>
          <a:xfrm>
            <a:off x="1973308" y="266700"/>
            <a:ext cx="8467681"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Symbolism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4"/>
          <p:cNvSpPr txBox="1">
            <a:spLocks noGrp="1"/>
          </p:cNvSpPr>
          <p:nvPr>
            <p:ph type="body" idx="1"/>
          </p:nvPr>
        </p:nvSpPr>
        <p:spPr>
          <a:xfrm>
            <a:off x="368300" y="1733551"/>
            <a:ext cx="11711517" cy="4532313"/>
          </a:xfrm>
          <a:prstGeom prst="rect">
            <a:avLst/>
          </a:prstGeom>
          <a:noFill/>
          <a:ln>
            <a:noFill/>
          </a:ln>
        </p:spPr>
        <p:txBody>
          <a:bodyPr spcFirstLastPara="1" wrap="square" lIns="91425" tIns="45700" rIns="91425" bIns="45700" anchor="t" anchorCtr="0">
            <a:noAutofit/>
          </a:bodyPr>
          <a:lstStyle/>
          <a:p>
            <a:pPr marL="273050" lvl="0" indent="-273050" algn="l" rtl="0">
              <a:spcBef>
                <a:spcPts val="0"/>
              </a:spcBef>
              <a:spcAft>
                <a:spcPts val="0"/>
              </a:spcAft>
              <a:buSzPts val="3200"/>
              <a:buFont typeface="Arial"/>
              <a:buNone/>
            </a:pPr>
            <a:r>
              <a:rPr lang="en-US"/>
              <a:t>Remember, as you pen your name,</a:t>
            </a:r>
            <a:endParaRPr/>
          </a:p>
          <a:p>
            <a:pPr marL="576263" lvl="1" indent="-273050" algn="l" rtl="0">
              <a:spcBef>
                <a:spcPts val="640"/>
              </a:spcBef>
              <a:spcAft>
                <a:spcPts val="0"/>
              </a:spcAft>
              <a:buSzPts val="3200"/>
              <a:buChar char="•"/>
            </a:pPr>
            <a:r>
              <a:rPr lang="en-US" sz="3200"/>
              <a:t>ΣΠΣ was founded by students and faculty.</a:t>
            </a:r>
            <a:endParaRPr/>
          </a:p>
          <a:p>
            <a:pPr marL="576263" lvl="1" indent="-273050" algn="l" rtl="0">
              <a:spcBef>
                <a:spcPts val="640"/>
              </a:spcBef>
              <a:spcAft>
                <a:spcPts val="0"/>
              </a:spcAft>
              <a:buSzPts val="3200"/>
              <a:buChar char="•"/>
            </a:pPr>
            <a:r>
              <a:rPr lang="en-US" sz="3200"/>
              <a:t>You are joining a distinguished group, connected by common ties of physics and astronomy.</a:t>
            </a:r>
            <a:endParaRPr/>
          </a:p>
          <a:p>
            <a:pPr marL="576263" lvl="1" indent="-273050" algn="l" rtl="0">
              <a:spcBef>
                <a:spcPts val="640"/>
              </a:spcBef>
              <a:spcAft>
                <a:spcPts val="0"/>
              </a:spcAft>
              <a:buSzPts val="3200"/>
              <a:buChar char="•"/>
            </a:pPr>
            <a:r>
              <a:rPr lang="en-US" sz="3200"/>
              <a:t>You are uphold honor, encouragement, and lifetime service and fellowship.</a:t>
            </a:r>
            <a:endParaRPr/>
          </a:p>
          <a:p>
            <a:pPr marL="576263" lvl="1" indent="-273050" algn="l" rtl="0">
              <a:spcBef>
                <a:spcPts val="640"/>
              </a:spcBef>
              <a:spcAft>
                <a:spcPts val="0"/>
              </a:spcAft>
              <a:buSzPts val="3200"/>
              <a:buChar char="•"/>
            </a:pPr>
            <a:r>
              <a:rPr lang="en-US" sz="3200"/>
              <a:t>Signing begins a lifelong connection to the society and your chapter.</a:t>
            </a:r>
            <a:endParaRPr/>
          </a:p>
        </p:txBody>
      </p:sp>
      <p:sp>
        <p:nvSpPr>
          <p:cNvPr id="302" name="Google Shape;302;p14"/>
          <p:cNvSpPr txBox="1">
            <a:spLocks noGrp="1"/>
          </p:cNvSpPr>
          <p:nvPr>
            <p:ph type="title"/>
          </p:nvPr>
        </p:nvSpPr>
        <p:spPr>
          <a:xfrm>
            <a:off x="2012374" y="266700"/>
            <a:ext cx="8428615"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Induction: Signing of the Book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5"/>
          <p:cNvSpPr txBox="1">
            <a:spLocks noGrp="1"/>
          </p:cNvSpPr>
          <p:nvPr>
            <p:ph type="body" idx="1"/>
          </p:nvPr>
        </p:nvSpPr>
        <p:spPr>
          <a:xfrm>
            <a:off x="228600" y="1870711"/>
            <a:ext cx="11623431" cy="4532313"/>
          </a:xfrm>
          <a:prstGeom prst="rect">
            <a:avLst/>
          </a:prstGeom>
          <a:noFill/>
          <a:ln>
            <a:noFill/>
          </a:ln>
        </p:spPr>
        <p:txBody>
          <a:bodyPr spcFirstLastPara="1" wrap="square" lIns="91425" tIns="45700" rIns="91425" bIns="45700" anchor="t" anchorCtr="0">
            <a:noAutofit/>
          </a:bodyPr>
          <a:lstStyle/>
          <a:p>
            <a:pPr marL="273050" lvl="0" indent="-273050" algn="l" rtl="0">
              <a:spcBef>
                <a:spcPts val="0"/>
              </a:spcBef>
              <a:spcAft>
                <a:spcPts val="0"/>
              </a:spcAft>
              <a:buSzPts val="2800"/>
              <a:buFont typeface="Arial"/>
              <a:buNone/>
            </a:pPr>
            <a:r>
              <a:rPr lang="en-US" sz="2800"/>
              <a:t>When called, repeat the following so that all may hear:</a:t>
            </a:r>
            <a:endParaRPr/>
          </a:p>
          <a:p>
            <a:pPr marL="273050" lvl="0" indent="-273050" algn="l" rtl="0">
              <a:spcBef>
                <a:spcPts val="560"/>
              </a:spcBef>
              <a:spcAft>
                <a:spcPts val="0"/>
              </a:spcAft>
              <a:buSzPts val="2800"/>
              <a:buFont typeface="EB Garamond"/>
              <a:buNone/>
            </a:pPr>
            <a:r>
              <a:rPr lang="en-US" sz="2800">
                <a:latin typeface="EB Garamond"/>
                <a:ea typeface="EB Garamond"/>
                <a:cs typeface="EB Garamond"/>
                <a:sym typeface="EB Garamond"/>
              </a:rPr>
              <a:t>I, </a:t>
            </a:r>
            <a:r>
              <a:rPr lang="en-US" sz="2800" u="sng">
                <a:latin typeface="EB Garamond"/>
                <a:ea typeface="EB Garamond"/>
                <a:cs typeface="EB Garamond"/>
                <a:sym typeface="EB Garamond"/>
              </a:rPr>
              <a:t>Your Name</a:t>
            </a:r>
            <a:r>
              <a:rPr lang="en-US" sz="2800">
                <a:latin typeface="EB Garamond"/>
                <a:ea typeface="EB Garamond"/>
                <a:cs typeface="EB Garamond"/>
                <a:sym typeface="EB Garamond"/>
              </a:rPr>
              <a:t>, agree to uphold the pillars of ΣΠΣ: </a:t>
            </a:r>
            <a:endParaRPr/>
          </a:p>
          <a:p>
            <a:pPr marL="273050" lvl="0" indent="-273050" algn="l" rtl="0">
              <a:spcBef>
                <a:spcPts val="560"/>
              </a:spcBef>
              <a:spcAft>
                <a:spcPts val="0"/>
              </a:spcAft>
              <a:buSzPts val="2800"/>
              <a:buChar char="•"/>
            </a:pPr>
            <a:r>
              <a:rPr lang="en-US" sz="2800">
                <a:latin typeface="EB Garamond"/>
                <a:ea typeface="EB Garamond"/>
                <a:cs typeface="EB Garamond"/>
                <a:sym typeface="EB Garamond"/>
              </a:rPr>
              <a:t>Encourage those seeking knowledge and competence in physics and astronomy;</a:t>
            </a:r>
            <a:endParaRPr/>
          </a:p>
          <a:p>
            <a:pPr marL="273050" lvl="0" indent="-273050" algn="l" rtl="0">
              <a:spcBef>
                <a:spcPts val="560"/>
              </a:spcBef>
              <a:spcAft>
                <a:spcPts val="0"/>
              </a:spcAft>
              <a:buSzPts val="2800"/>
              <a:buChar char="•"/>
            </a:pPr>
            <a:r>
              <a:rPr lang="en-US" sz="2800">
                <a:latin typeface="EB Garamond"/>
                <a:ea typeface="EB Garamond"/>
                <a:cs typeface="EB Garamond"/>
                <a:sym typeface="EB Garamond"/>
              </a:rPr>
              <a:t>Develop and maintain an attitude of service;</a:t>
            </a:r>
            <a:endParaRPr/>
          </a:p>
          <a:p>
            <a:pPr marL="273050" lvl="0" indent="-273050" algn="l" rtl="0">
              <a:spcBef>
                <a:spcPts val="560"/>
              </a:spcBef>
              <a:spcAft>
                <a:spcPts val="0"/>
              </a:spcAft>
              <a:buSzPts val="2800"/>
              <a:buChar char="•"/>
            </a:pPr>
            <a:r>
              <a:rPr lang="en-US" sz="2800">
                <a:latin typeface="EB Garamond"/>
                <a:ea typeface="EB Garamond"/>
                <a:cs typeface="EB Garamond"/>
                <a:sym typeface="EB Garamond"/>
              </a:rPr>
              <a:t>Support colleagues, promote fellowship, and honor excellence in physics and astronomy;</a:t>
            </a:r>
            <a:endParaRPr/>
          </a:p>
          <a:p>
            <a:pPr marL="273050" lvl="0" indent="-273050" algn="l" rtl="0">
              <a:spcBef>
                <a:spcPts val="560"/>
              </a:spcBef>
              <a:spcAft>
                <a:spcPts val="0"/>
              </a:spcAft>
              <a:buSzPts val="2800"/>
              <a:buChar char="•"/>
            </a:pPr>
            <a:r>
              <a:rPr lang="en-US" sz="2800">
                <a:latin typeface="EB Garamond"/>
                <a:ea typeface="EB Garamond"/>
                <a:cs typeface="EB Garamond"/>
                <a:sym typeface="EB Garamond"/>
              </a:rPr>
              <a:t>And, encourage scholarship in physics and astronomy, at all levels.</a:t>
            </a:r>
            <a:endParaRPr/>
          </a:p>
          <a:p>
            <a:pPr marL="273050" lvl="0" indent="-273050" algn="l" rtl="0">
              <a:spcBef>
                <a:spcPts val="640"/>
              </a:spcBef>
              <a:spcAft>
                <a:spcPts val="0"/>
              </a:spcAft>
              <a:buSzPts val="3200"/>
              <a:buFont typeface="Arial"/>
              <a:buNone/>
            </a:pPr>
            <a:endParaRPr>
              <a:latin typeface="EB Garamond"/>
              <a:ea typeface="EB Garamond"/>
              <a:cs typeface="EB Garamond"/>
              <a:sym typeface="EB Garamond"/>
            </a:endParaRPr>
          </a:p>
        </p:txBody>
      </p:sp>
      <p:sp>
        <p:nvSpPr>
          <p:cNvPr id="309" name="Google Shape;309;p15"/>
          <p:cNvSpPr txBox="1">
            <a:spLocks noGrp="1"/>
          </p:cNvSpPr>
          <p:nvPr>
            <p:ph type="title"/>
          </p:nvPr>
        </p:nvSpPr>
        <p:spPr>
          <a:xfrm>
            <a:off x="2012374" y="266700"/>
            <a:ext cx="8428615" cy="541338"/>
          </a:xfrm>
          <a:prstGeom prst="rect">
            <a:avLst/>
          </a:prstGeom>
          <a:noFill/>
          <a:ln>
            <a:noFill/>
          </a:ln>
        </p:spPr>
        <p:txBody>
          <a:bodyPr spcFirstLastPara="1" wrap="square" lIns="91425" tIns="45700" rIns="91425" bIns="45700" anchor="ctr" anchorCtr="0">
            <a:noAutofit/>
          </a:bodyPr>
          <a:lstStyle/>
          <a:p>
            <a:pPr lvl="0"/>
            <a:r>
              <a:rPr lang="en-US" dirty="0"/>
              <a:t>The ΣΠΣ Pledge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6"/>
          <p:cNvSpPr txBox="1">
            <a:spLocks noGrp="1"/>
          </p:cNvSpPr>
          <p:nvPr>
            <p:ph type="body" idx="1"/>
          </p:nvPr>
        </p:nvSpPr>
        <p:spPr>
          <a:xfrm>
            <a:off x="184638" y="2081895"/>
            <a:ext cx="11614639" cy="45323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en-US" sz="2800"/>
              <a:t>Continue your commitment as physicists and astronomers to honorable scholarship, irrespective of your ultimate career trajectory. Traditional scientists and ‘hidden physicists and astronomers’ alike are critical to the future of society. </a:t>
            </a:r>
            <a:endParaRPr/>
          </a:p>
          <a:p>
            <a:pPr marL="0" lvl="0" indent="0" algn="l" rtl="0">
              <a:spcBef>
                <a:spcPts val="560"/>
              </a:spcBef>
              <a:spcAft>
                <a:spcPts val="0"/>
              </a:spcAft>
              <a:buSzPts val="2800"/>
              <a:buNone/>
            </a:pPr>
            <a:endParaRPr sz="2800">
              <a:latin typeface="Open Sans"/>
              <a:ea typeface="Open Sans"/>
              <a:cs typeface="Open Sans"/>
              <a:sym typeface="Open Sans"/>
            </a:endParaRPr>
          </a:p>
        </p:txBody>
      </p:sp>
      <p:sp>
        <p:nvSpPr>
          <p:cNvPr id="316" name="Google Shape;316;p16"/>
          <p:cNvSpPr txBox="1">
            <a:spLocks noGrp="1"/>
          </p:cNvSpPr>
          <p:nvPr>
            <p:ph type="title"/>
          </p:nvPr>
        </p:nvSpPr>
        <p:spPr>
          <a:xfrm>
            <a:off x="1800226" y="266700"/>
            <a:ext cx="8640763"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Charge to New Members</a:t>
            </a:r>
            <a:endParaRPr/>
          </a:p>
        </p:txBody>
      </p:sp>
      <p:pic>
        <p:nvPicPr>
          <p:cNvPr id="317" name="Google Shape;317;p16" descr="The Startup Founder. Photo courtesy of Tachyus."/>
          <p:cNvPicPr preferRelativeResize="0"/>
          <p:nvPr/>
        </p:nvPicPr>
        <p:blipFill rotWithShape="1">
          <a:blip r:embed="rId3">
            <a:alphaModFix/>
          </a:blip>
          <a:srcRect/>
          <a:stretch/>
        </p:blipFill>
        <p:spPr>
          <a:xfrm>
            <a:off x="7710225" y="4254183"/>
            <a:ext cx="1529795" cy="2011680"/>
          </a:xfrm>
          <a:prstGeom prst="rect">
            <a:avLst/>
          </a:prstGeom>
          <a:noFill/>
          <a:ln>
            <a:noFill/>
          </a:ln>
        </p:spPr>
      </p:pic>
      <p:pic>
        <p:nvPicPr>
          <p:cNvPr id="318" name="Google Shape;318;p16" descr="Harnarine receives a Genie, Canada’s Oscar. Photo by Elizabeth Harnarine."/>
          <p:cNvPicPr preferRelativeResize="0"/>
          <p:nvPr/>
        </p:nvPicPr>
        <p:blipFill rotWithShape="1">
          <a:blip r:embed="rId4">
            <a:alphaModFix/>
          </a:blip>
          <a:srcRect/>
          <a:stretch/>
        </p:blipFill>
        <p:spPr>
          <a:xfrm>
            <a:off x="6369104" y="4254183"/>
            <a:ext cx="1341120" cy="2011680"/>
          </a:xfrm>
          <a:prstGeom prst="rect">
            <a:avLst/>
          </a:prstGeom>
          <a:noFill/>
          <a:ln>
            <a:noFill/>
          </a:ln>
        </p:spPr>
      </p:pic>
      <p:pic>
        <p:nvPicPr>
          <p:cNvPr id="319" name="Google Shape;319;p16" descr="Amy Rodgers"/>
          <p:cNvPicPr preferRelativeResize="0"/>
          <p:nvPr/>
        </p:nvPicPr>
        <p:blipFill rotWithShape="1">
          <a:blip r:embed="rId5">
            <a:alphaModFix/>
          </a:blip>
          <a:srcRect/>
          <a:stretch/>
        </p:blipFill>
        <p:spPr>
          <a:xfrm>
            <a:off x="5036091" y="4254183"/>
            <a:ext cx="1341120" cy="2011680"/>
          </a:xfrm>
          <a:prstGeom prst="rect">
            <a:avLst/>
          </a:prstGeom>
          <a:noFill/>
          <a:ln>
            <a:noFill/>
          </a:ln>
        </p:spPr>
      </p:pic>
      <p:pic>
        <p:nvPicPr>
          <p:cNvPr id="320" name="Google Shape;320;p16" descr="Photo courtesy of Shanel Robinson."/>
          <p:cNvPicPr preferRelativeResize="0"/>
          <p:nvPr/>
        </p:nvPicPr>
        <p:blipFill rotWithShape="1">
          <a:blip r:embed="rId6">
            <a:alphaModFix/>
          </a:blip>
          <a:srcRect/>
          <a:stretch/>
        </p:blipFill>
        <p:spPr>
          <a:xfrm>
            <a:off x="3299135" y="4264951"/>
            <a:ext cx="1736957" cy="2011680"/>
          </a:xfrm>
          <a:prstGeom prst="rect">
            <a:avLst/>
          </a:prstGeom>
          <a:noFill/>
          <a:ln>
            <a:noFill/>
          </a:ln>
        </p:spPr>
      </p:pic>
      <p:pic>
        <p:nvPicPr>
          <p:cNvPr id="321" name="Google Shape;321;p16" descr="Photo by Mary Freitag"/>
          <p:cNvPicPr preferRelativeResize="0"/>
          <p:nvPr/>
        </p:nvPicPr>
        <p:blipFill rotWithShape="1">
          <a:blip r:embed="rId7">
            <a:alphaModFix/>
          </a:blip>
          <a:srcRect/>
          <a:stretch/>
        </p:blipFill>
        <p:spPr>
          <a:xfrm>
            <a:off x="1719280" y="4254183"/>
            <a:ext cx="1579854" cy="2011680"/>
          </a:xfrm>
          <a:prstGeom prst="rect">
            <a:avLst/>
          </a:prstGeom>
          <a:noFill/>
          <a:ln>
            <a:noFill/>
          </a:ln>
        </p:spPr>
      </p:pic>
      <p:pic>
        <p:nvPicPr>
          <p:cNvPr id="322" name="Google Shape;322;p16" descr="Haider Hamoudi"/>
          <p:cNvPicPr preferRelativeResize="0"/>
          <p:nvPr/>
        </p:nvPicPr>
        <p:blipFill rotWithShape="1">
          <a:blip r:embed="rId8">
            <a:alphaModFix/>
          </a:blip>
          <a:srcRect/>
          <a:stretch/>
        </p:blipFill>
        <p:spPr>
          <a:xfrm>
            <a:off x="9242743" y="4254183"/>
            <a:ext cx="1341120" cy="20116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7"/>
          <p:cNvPicPr preferRelativeResize="0"/>
          <p:nvPr/>
        </p:nvPicPr>
        <p:blipFill rotWithShape="1">
          <a:blip r:embed="rId3">
            <a:alphaModFix/>
          </a:blip>
          <a:srcRect/>
          <a:stretch/>
        </p:blipFill>
        <p:spPr>
          <a:xfrm>
            <a:off x="7474004" y="808038"/>
            <a:ext cx="4717995" cy="6049962"/>
          </a:xfrm>
          <a:prstGeom prst="rect">
            <a:avLst/>
          </a:prstGeom>
          <a:noFill/>
          <a:ln>
            <a:noFill/>
          </a:ln>
        </p:spPr>
      </p:pic>
      <p:sp>
        <p:nvSpPr>
          <p:cNvPr id="330" name="Google Shape;330;p17"/>
          <p:cNvSpPr txBox="1">
            <a:spLocks noGrp="1"/>
          </p:cNvSpPr>
          <p:nvPr>
            <p:ph type="body" idx="1"/>
          </p:nvPr>
        </p:nvSpPr>
        <p:spPr>
          <a:xfrm>
            <a:off x="270364" y="1609125"/>
            <a:ext cx="8639176" cy="4627563"/>
          </a:xfrm>
          <a:prstGeom prst="rect">
            <a:avLst/>
          </a:prstGeom>
          <a:noFill/>
          <a:ln>
            <a:noFill/>
          </a:ln>
        </p:spPr>
        <p:txBody>
          <a:bodyPr spcFirstLastPara="1" wrap="square" lIns="91425" tIns="45700" rIns="91425" bIns="45700" anchor="t" anchorCtr="0">
            <a:noAutofit/>
          </a:bodyPr>
          <a:lstStyle/>
          <a:p>
            <a:pPr marL="273050" lvl="0" indent="-273050" algn="l" rtl="0">
              <a:spcBef>
                <a:spcPts val="0"/>
              </a:spcBef>
              <a:spcAft>
                <a:spcPts val="0"/>
              </a:spcAft>
              <a:buSzPts val="2800"/>
              <a:buFont typeface="Noto Sans Symbols"/>
              <a:buNone/>
            </a:pPr>
            <a:r>
              <a:rPr lang="en-US" sz="2800" dirty="0">
                <a:latin typeface="Noto Sans Symbols"/>
                <a:ea typeface="Noto Sans Symbols"/>
                <a:cs typeface="Noto Sans Symbols"/>
                <a:sym typeface="Noto Sans Symbols"/>
              </a:rPr>
              <a:t>ΣΠΣ</a:t>
            </a:r>
            <a:r>
              <a:rPr lang="en-US" sz="2800" dirty="0"/>
              <a:t> encourages lifetime service</a:t>
            </a:r>
            <a:endParaRPr dirty="0"/>
          </a:p>
          <a:p>
            <a:pPr marL="273050" lvl="0" indent="-273050" algn="l" rtl="0">
              <a:spcBef>
                <a:spcPts val="480"/>
              </a:spcBef>
              <a:spcAft>
                <a:spcPts val="0"/>
              </a:spcAft>
              <a:buSzPts val="2400"/>
              <a:buChar char="•"/>
            </a:pPr>
            <a:r>
              <a:rPr lang="en-US" sz="2400" dirty="0"/>
              <a:t>Attend future department induction ceremonies</a:t>
            </a:r>
            <a:endParaRPr dirty="0"/>
          </a:p>
          <a:p>
            <a:pPr marL="273050" lvl="0" indent="-273050" algn="l" rtl="0">
              <a:spcBef>
                <a:spcPts val="480"/>
              </a:spcBef>
              <a:spcAft>
                <a:spcPts val="0"/>
              </a:spcAft>
              <a:buSzPts val="2400"/>
              <a:buChar char="•"/>
            </a:pPr>
            <a:r>
              <a:rPr lang="en-US" sz="2400" dirty="0"/>
              <a:t>Connect to current students:</a:t>
            </a:r>
            <a:endParaRPr dirty="0"/>
          </a:p>
          <a:p>
            <a:pPr marL="0" lvl="0" indent="0" algn="l" rtl="0">
              <a:spcBef>
                <a:spcPts val="480"/>
              </a:spcBef>
              <a:spcAft>
                <a:spcPts val="0"/>
              </a:spcAft>
              <a:buSzPts val="2400"/>
              <a:buNone/>
            </a:pPr>
            <a:r>
              <a:rPr lang="en-US" sz="2400" dirty="0"/>
              <a:t> </a:t>
            </a:r>
            <a:r>
              <a:rPr lang="en-US" sz="2400" u="sng" dirty="0">
                <a:solidFill>
                  <a:schemeClr val="hlink"/>
                </a:solidFill>
                <a:hlinkClick r:id="rId4"/>
              </a:rPr>
              <a:t>Alumni Engagement Program</a:t>
            </a:r>
            <a:endParaRPr sz="2400" dirty="0"/>
          </a:p>
          <a:p>
            <a:pPr marL="273050" lvl="0" indent="-273050" algn="l" rtl="0">
              <a:spcBef>
                <a:spcPts val="480"/>
              </a:spcBef>
              <a:spcAft>
                <a:spcPts val="0"/>
              </a:spcAft>
              <a:buSzPts val="2400"/>
              <a:buChar char="•"/>
            </a:pPr>
            <a:r>
              <a:rPr lang="en-US" sz="2400" dirty="0"/>
              <a:t>Support high school students:  </a:t>
            </a:r>
            <a:r>
              <a:rPr lang="en-US" sz="2400" u="sng" dirty="0">
                <a:solidFill>
                  <a:schemeClr val="hlink"/>
                </a:solidFill>
                <a:hlinkClick r:id="rId5"/>
              </a:rPr>
              <a:t>Adopt-a-Physicist</a:t>
            </a:r>
            <a:r>
              <a:rPr lang="en-US" sz="2400" dirty="0"/>
              <a:t> </a:t>
            </a:r>
            <a:endParaRPr dirty="0"/>
          </a:p>
          <a:p>
            <a:pPr marL="273050" lvl="0" indent="-273050" algn="l" rtl="0">
              <a:spcBef>
                <a:spcPts val="480"/>
              </a:spcBef>
              <a:spcAft>
                <a:spcPts val="0"/>
              </a:spcAft>
              <a:buSzPts val="2400"/>
              <a:buChar char="•"/>
            </a:pPr>
            <a:r>
              <a:rPr lang="en-US" sz="2400" dirty="0"/>
              <a:t>Connect to ΣΠΣ members through </a:t>
            </a:r>
            <a:r>
              <a:rPr lang="en-US" sz="2400" u="sng" dirty="0">
                <a:solidFill>
                  <a:schemeClr val="hlink"/>
                </a:solidFill>
                <a:hlinkClick r:id="rId6"/>
              </a:rPr>
              <a:t>LinkedIn</a:t>
            </a:r>
            <a:endParaRPr sz="2400" dirty="0"/>
          </a:p>
          <a:p>
            <a:pPr marL="273050" lvl="0" indent="-273050" algn="l" rtl="0">
              <a:spcBef>
                <a:spcPts val="480"/>
              </a:spcBef>
              <a:spcAft>
                <a:spcPts val="0"/>
              </a:spcAft>
              <a:buSzPts val="2400"/>
              <a:buChar char="•"/>
            </a:pPr>
            <a:r>
              <a:rPr lang="en-US" sz="2400" dirty="0"/>
              <a:t>Attend the 2028 ΣΠΣ Physics and Astronomy </a:t>
            </a:r>
            <a:endParaRPr dirty="0"/>
          </a:p>
          <a:p>
            <a:pPr marL="0" lvl="0" indent="0" algn="l" rtl="0">
              <a:spcBef>
                <a:spcPts val="480"/>
              </a:spcBef>
              <a:spcAft>
                <a:spcPts val="0"/>
              </a:spcAft>
              <a:buSzPts val="2400"/>
              <a:buNone/>
            </a:pPr>
            <a:r>
              <a:rPr lang="en-US" sz="2400" dirty="0"/>
              <a:t>Congress</a:t>
            </a:r>
            <a:endParaRPr dirty="0"/>
          </a:p>
          <a:p>
            <a:pPr marL="273050" lvl="0" indent="-273050" algn="l" rtl="0">
              <a:spcBef>
                <a:spcPts val="480"/>
              </a:spcBef>
              <a:spcAft>
                <a:spcPts val="0"/>
              </a:spcAft>
              <a:buSzPts val="2400"/>
              <a:buChar char="•"/>
            </a:pPr>
            <a:r>
              <a:rPr lang="en-US" sz="2400" dirty="0"/>
              <a:t>Give talks to other chapters</a:t>
            </a:r>
            <a:endParaRPr dirty="0"/>
          </a:p>
          <a:p>
            <a:pPr marL="273050" lvl="0" indent="-273050" algn="l" rtl="0">
              <a:spcBef>
                <a:spcPts val="480"/>
              </a:spcBef>
              <a:spcAft>
                <a:spcPts val="0"/>
              </a:spcAft>
              <a:buSzPts val="2400"/>
              <a:buChar char="•"/>
            </a:pPr>
            <a:r>
              <a:rPr lang="en-US" sz="2400" dirty="0"/>
              <a:t>Write for </a:t>
            </a:r>
            <a:r>
              <a:rPr lang="en-US" sz="2400" u="sng" dirty="0">
                <a:solidFill>
                  <a:schemeClr val="hlink"/>
                </a:solidFill>
                <a:hlinkClick r:id="rId7"/>
              </a:rPr>
              <a:t>Radiations</a:t>
            </a:r>
            <a:endParaRPr sz="2400" dirty="0"/>
          </a:p>
          <a:p>
            <a:pPr marL="273050" lvl="0" indent="-273050" algn="l" rtl="0">
              <a:spcBef>
                <a:spcPts val="480"/>
              </a:spcBef>
              <a:spcAft>
                <a:spcPts val="0"/>
              </a:spcAft>
              <a:buSzPts val="2400"/>
              <a:buChar char="•"/>
            </a:pPr>
            <a:r>
              <a:rPr lang="en-US" sz="2400" dirty="0"/>
              <a:t>Host student visits </a:t>
            </a:r>
            <a:endParaRPr dirty="0"/>
          </a:p>
        </p:txBody>
      </p:sp>
      <p:sp>
        <p:nvSpPr>
          <p:cNvPr id="331" name="Google Shape;331;p17"/>
          <p:cNvSpPr txBox="1">
            <a:spLocks noGrp="1"/>
          </p:cNvSpPr>
          <p:nvPr>
            <p:ph type="title"/>
          </p:nvPr>
        </p:nvSpPr>
        <p:spPr>
          <a:xfrm>
            <a:off x="2012374" y="266700"/>
            <a:ext cx="8428615"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lt1"/>
                </a:solidFill>
                <a:latin typeface="Noto Sans Symbols"/>
                <a:ea typeface="Noto Sans Symbols"/>
                <a:cs typeface="Noto Sans Symbols"/>
                <a:sym typeface="Noto Sans Symbols"/>
              </a:rPr>
              <a:t>ΣΠΣ</a:t>
            </a:r>
            <a:r>
              <a:rPr lang="en-US" sz="3600">
                <a:solidFill>
                  <a:schemeClr val="lt1"/>
                </a:solidFill>
              </a:rPr>
              <a:t>: </a:t>
            </a:r>
            <a:r>
              <a:rPr lang="en-US" sz="2800">
                <a:solidFill>
                  <a:schemeClr val="lt1"/>
                </a:solidFill>
              </a:rPr>
              <a:t>Experiences, Opportunities, and Connections</a:t>
            </a:r>
            <a:endParaRPr sz="3600">
              <a:solidFill>
                <a:schemeClr val="lt1"/>
              </a:solidFill>
            </a:endParaRPr>
          </a:p>
        </p:txBody>
      </p:sp>
      <p:pic>
        <p:nvPicPr>
          <p:cNvPr id="332" name="Google Shape;332;p17" descr="QR Code preview"/>
          <p:cNvPicPr preferRelativeResize="0"/>
          <p:nvPr/>
        </p:nvPicPr>
        <p:blipFill rotWithShape="1">
          <a:blip r:embed="rId8">
            <a:alphaModFix/>
          </a:blip>
          <a:srcRect/>
          <a:stretch/>
        </p:blipFill>
        <p:spPr>
          <a:xfrm>
            <a:off x="5532120" y="4718304"/>
            <a:ext cx="2139696" cy="21396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8"/>
          <p:cNvSpPr txBox="1">
            <a:spLocks noGrp="1"/>
          </p:cNvSpPr>
          <p:nvPr>
            <p:ph type="title"/>
          </p:nvPr>
        </p:nvSpPr>
        <p:spPr>
          <a:xfrm>
            <a:off x="1837152" y="266700"/>
            <a:ext cx="8603837"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Open Sans"/>
                <a:ea typeface="Open Sans"/>
                <a:cs typeface="Open Sans"/>
                <a:sym typeface="Open Sans"/>
              </a:rPr>
              <a:t>Congratulations!</a:t>
            </a:r>
            <a:endParaRPr/>
          </a:p>
        </p:txBody>
      </p:sp>
      <p:sp>
        <p:nvSpPr>
          <p:cNvPr id="339" name="Google Shape;339;p18"/>
          <p:cNvSpPr txBox="1">
            <a:spLocks noGrp="1"/>
          </p:cNvSpPr>
          <p:nvPr>
            <p:ph type="body" idx="1"/>
          </p:nvPr>
        </p:nvSpPr>
        <p:spPr>
          <a:xfrm>
            <a:off x="256319" y="1408345"/>
            <a:ext cx="5766412" cy="46252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en-US" sz="2800"/>
              <a:t>Many thanks to the</a:t>
            </a:r>
            <a:endParaRPr/>
          </a:p>
          <a:p>
            <a:pPr marL="0" lvl="0" indent="0" algn="l" rtl="0">
              <a:spcBef>
                <a:spcPts val="560"/>
              </a:spcBef>
              <a:spcAft>
                <a:spcPts val="0"/>
              </a:spcAft>
              <a:buSzPts val="2800"/>
              <a:buNone/>
            </a:pPr>
            <a:r>
              <a:rPr lang="en-US" sz="2800"/>
              <a:t>family, friends, &amp; professors, teachers, and mentors who helped our students arrive here.</a:t>
            </a:r>
            <a:endParaRPr/>
          </a:p>
        </p:txBody>
      </p:sp>
      <p:sp>
        <p:nvSpPr>
          <p:cNvPr id="340" name="Google Shape;340;p18"/>
          <p:cNvSpPr txBox="1">
            <a:spLocks noGrp="1"/>
          </p:cNvSpPr>
          <p:nvPr>
            <p:ph type="body" idx="2"/>
          </p:nvPr>
        </p:nvSpPr>
        <p:spPr>
          <a:xfrm>
            <a:off x="6541477" y="1903864"/>
            <a:ext cx="5163627" cy="478372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en-US" sz="2800" u="sng" dirty="0"/>
              <a:t>SPS &amp; ΣΠΣ Leadership:</a:t>
            </a:r>
            <a:endParaRPr dirty="0"/>
          </a:p>
          <a:p>
            <a:pPr marL="0" lvl="0" indent="0" algn="l" rtl="0">
              <a:spcBef>
                <a:spcPts val="400"/>
              </a:spcBef>
              <a:spcAft>
                <a:spcPts val="0"/>
              </a:spcAft>
              <a:buSzPts val="2000"/>
              <a:buNone/>
            </a:pPr>
            <a:r>
              <a:rPr lang="en-US" sz="2000" dirty="0"/>
              <a:t>Ron Kumon, SPS President 2025-2027</a:t>
            </a:r>
            <a:endParaRPr dirty="0"/>
          </a:p>
          <a:p>
            <a:pPr marL="0" lvl="0" indent="0" algn="l" rtl="0">
              <a:spcBef>
                <a:spcPts val="400"/>
              </a:spcBef>
              <a:spcAft>
                <a:spcPts val="0"/>
              </a:spcAft>
              <a:buSzPts val="2000"/>
              <a:buNone/>
            </a:pPr>
            <a:r>
              <a:rPr lang="en-US" sz="2000" dirty="0"/>
              <a:t>Blane Baker, ΣΠΣ President 2022-2026</a:t>
            </a:r>
            <a:endParaRPr dirty="0"/>
          </a:p>
          <a:p>
            <a:pPr marL="0" lvl="0" indent="0" algn="l" rtl="0">
              <a:spcBef>
                <a:spcPts val="400"/>
              </a:spcBef>
              <a:spcAft>
                <a:spcPts val="0"/>
              </a:spcAft>
              <a:buSzPts val="2000"/>
              <a:buNone/>
            </a:pPr>
            <a:r>
              <a:rPr lang="en-US" sz="2000" dirty="0"/>
              <a:t>Earl Blodgett, SPS &amp; ΣΠΣ Interim Director</a:t>
            </a:r>
            <a:endParaRPr sz="2000" dirty="0"/>
          </a:p>
          <a:p>
            <a:pPr marL="0" lvl="0" indent="0" algn="l" rtl="0">
              <a:spcBef>
                <a:spcPts val="400"/>
              </a:spcBef>
              <a:spcAft>
                <a:spcPts val="0"/>
              </a:spcAft>
              <a:buSzPts val="2000"/>
              <a:buNone/>
            </a:pPr>
            <a:r>
              <a:rPr lang="en-US" sz="2000" dirty="0"/>
              <a:t>Kayla Stephens, Associate Director of SPS</a:t>
            </a:r>
            <a:endParaRPr dirty="0"/>
          </a:p>
          <a:p>
            <a:pPr marL="0" lvl="0" indent="0" algn="l" rtl="0">
              <a:spcBef>
                <a:spcPts val="400"/>
              </a:spcBef>
              <a:spcAft>
                <a:spcPts val="0"/>
              </a:spcAft>
              <a:buSzPts val="2000"/>
              <a:buNone/>
            </a:pPr>
            <a:endParaRPr sz="2000" dirty="0"/>
          </a:p>
          <a:p>
            <a:pPr marL="0" lvl="0" indent="0" algn="ctr" rtl="0">
              <a:spcBef>
                <a:spcPts val="480"/>
              </a:spcBef>
              <a:spcAft>
                <a:spcPts val="0"/>
              </a:spcAft>
              <a:buSzPts val="2400"/>
              <a:buNone/>
            </a:pPr>
            <a:r>
              <a:rPr lang="en-US" sz="2400" dirty="0"/>
              <a:t>Want to connect?</a:t>
            </a:r>
            <a:endParaRPr dirty="0"/>
          </a:p>
          <a:p>
            <a:pPr marL="0" lvl="0" indent="0" algn="ctr" rtl="0">
              <a:spcBef>
                <a:spcPts val="480"/>
              </a:spcBef>
              <a:spcAft>
                <a:spcPts val="0"/>
              </a:spcAft>
              <a:buSzPts val="2400"/>
              <a:buNone/>
            </a:pPr>
            <a:r>
              <a:rPr lang="en-US" sz="2400" dirty="0"/>
              <a:t>James Burrell, Member Services</a:t>
            </a:r>
            <a:endParaRPr dirty="0"/>
          </a:p>
          <a:p>
            <a:pPr marL="0" lvl="0" indent="0" algn="ctr" rtl="0">
              <a:spcBef>
                <a:spcPts val="480"/>
              </a:spcBef>
              <a:spcAft>
                <a:spcPts val="0"/>
              </a:spcAft>
              <a:buSzPts val="2400"/>
              <a:buNone/>
            </a:pPr>
            <a:r>
              <a:rPr lang="en-US" sz="2400" u="sng" dirty="0">
                <a:solidFill>
                  <a:schemeClr val="hlink"/>
                </a:solidFill>
                <a:hlinkClick r:id="rId3"/>
              </a:rPr>
              <a:t>sigmapisigma@aip.org</a:t>
            </a:r>
            <a:endParaRPr sz="2400" dirty="0"/>
          </a:p>
          <a:p>
            <a:pPr marL="0" lvl="0" indent="0" algn="ctr" rtl="0">
              <a:spcBef>
                <a:spcPts val="480"/>
              </a:spcBef>
              <a:spcAft>
                <a:spcPts val="0"/>
              </a:spcAft>
              <a:buSzPts val="2400"/>
              <a:buNone/>
            </a:pPr>
            <a:r>
              <a:rPr lang="en-US" sz="2400" dirty="0"/>
              <a:t>301-209-3007 </a:t>
            </a:r>
            <a:endParaRPr dirty="0"/>
          </a:p>
          <a:p>
            <a:pPr marL="0" lvl="0" indent="0" algn="ctr" rtl="0">
              <a:spcBef>
                <a:spcPts val="400"/>
              </a:spcBef>
              <a:spcAft>
                <a:spcPts val="0"/>
              </a:spcAft>
              <a:buSzPts val="2000"/>
              <a:buNone/>
            </a:pPr>
            <a:r>
              <a:rPr lang="en-US" sz="2000" u="sng" dirty="0">
                <a:solidFill>
                  <a:schemeClr val="hlink"/>
                </a:solidFill>
                <a:hlinkClick r:id="rId4"/>
              </a:rPr>
              <a:t>www.sigmapisigma.org</a:t>
            </a:r>
            <a:r>
              <a:rPr lang="en-US" sz="2000" dirty="0"/>
              <a:t> </a:t>
            </a:r>
            <a:endParaRPr dirty="0"/>
          </a:p>
        </p:txBody>
      </p:sp>
      <p:pic>
        <p:nvPicPr>
          <p:cNvPr id="341" name="Google Shape;341;p18"/>
          <p:cNvPicPr preferRelativeResize="0"/>
          <p:nvPr/>
        </p:nvPicPr>
        <p:blipFill rotWithShape="1">
          <a:blip r:embed="rId5">
            <a:alphaModFix/>
          </a:blip>
          <a:srcRect/>
          <a:stretch/>
        </p:blipFill>
        <p:spPr>
          <a:xfrm>
            <a:off x="800100" y="3551133"/>
            <a:ext cx="4440850" cy="29596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
          <p:cNvSpPr txBox="1">
            <a:spLocks noGrp="1"/>
          </p:cNvSpPr>
          <p:nvPr>
            <p:ph type="title"/>
          </p:nvPr>
        </p:nvSpPr>
        <p:spPr>
          <a:xfrm>
            <a:off x="3656786" y="194983"/>
            <a:ext cx="8335097" cy="5413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SPS &amp; ΣΠΣ – Linked, but Distinct </a:t>
            </a:r>
            <a:endParaRPr/>
          </a:p>
        </p:txBody>
      </p:sp>
      <p:sp>
        <p:nvSpPr>
          <p:cNvPr id="176" name="Google Shape;176;p2"/>
          <p:cNvSpPr txBox="1"/>
          <p:nvPr/>
        </p:nvSpPr>
        <p:spPr>
          <a:xfrm>
            <a:off x="1739153" y="1937082"/>
            <a:ext cx="9959787" cy="20665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7236"/>
              </a:buClr>
              <a:buSzPts val="2400"/>
              <a:buFont typeface="Arial"/>
              <a:buNone/>
            </a:pPr>
            <a:r>
              <a:rPr lang="en-US" sz="2400" b="0" i="0" u="none" strike="noStrike" cap="none">
                <a:solidFill>
                  <a:schemeClr val="dk1"/>
                </a:solidFill>
                <a:latin typeface="EB Garamond"/>
                <a:ea typeface="EB Garamond"/>
                <a:cs typeface="EB Garamond"/>
                <a:sym typeface="EB Garamond"/>
              </a:rPr>
              <a:t>The </a:t>
            </a:r>
            <a:r>
              <a:rPr lang="en-US" sz="2400" b="1" i="0" u="none" strike="noStrike" cap="none">
                <a:solidFill>
                  <a:schemeClr val="dk1"/>
                </a:solidFill>
                <a:latin typeface="EB Garamond"/>
                <a:ea typeface="EB Garamond"/>
                <a:cs typeface="EB Garamond"/>
                <a:sym typeface="EB Garamond"/>
              </a:rPr>
              <a:t>Society of Physics Students (SPS)</a:t>
            </a:r>
            <a:r>
              <a:rPr lang="en-US" sz="2400" b="0" i="0" u="none" strike="noStrike" cap="none">
                <a:solidFill>
                  <a:schemeClr val="dk1"/>
                </a:solidFill>
                <a:latin typeface="EB Garamond"/>
                <a:ea typeface="EB Garamond"/>
                <a:cs typeface="EB Garamond"/>
                <a:sym typeface="EB Garamond"/>
              </a:rPr>
              <a:t> is open to all who have an interest in physics and astronomy. SPS Chapters are chartered at two-year and four-year colleges and universities. With over 800 chapters, SPS is the professional society of undergrad students and their mentors.</a:t>
            </a:r>
            <a:endParaRPr/>
          </a:p>
          <a:p>
            <a:pPr marL="0" marR="0" lvl="0" indent="0" algn="l" rtl="0">
              <a:spcBef>
                <a:spcPts val="480"/>
              </a:spcBef>
              <a:spcAft>
                <a:spcPts val="0"/>
              </a:spcAft>
              <a:buClr>
                <a:srgbClr val="007236"/>
              </a:buClr>
              <a:buSzPts val="2400"/>
              <a:buFont typeface="Arial"/>
              <a:buNone/>
            </a:pPr>
            <a:endParaRPr sz="2400" b="0" i="0" u="none" strike="noStrike" cap="none">
              <a:solidFill>
                <a:schemeClr val="dk1"/>
              </a:solidFill>
              <a:latin typeface="EB Garamond"/>
              <a:ea typeface="EB Garamond"/>
              <a:cs typeface="EB Garamond"/>
              <a:sym typeface="EB Garamond"/>
            </a:endParaRPr>
          </a:p>
          <a:p>
            <a:pPr marL="0" marR="0" lvl="0" indent="0" algn="l" rtl="0">
              <a:spcBef>
                <a:spcPts val="480"/>
              </a:spcBef>
              <a:spcAft>
                <a:spcPts val="0"/>
              </a:spcAft>
              <a:buClr>
                <a:srgbClr val="007236"/>
              </a:buClr>
              <a:buSzPts val="2400"/>
              <a:buFont typeface="Arial"/>
              <a:buNone/>
            </a:pPr>
            <a:r>
              <a:rPr lang="en-US" sz="2400" b="1" i="0" u="none" strike="noStrike" cap="none">
                <a:solidFill>
                  <a:schemeClr val="dk1"/>
                </a:solidFill>
                <a:latin typeface="EB Garamond"/>
                <a:ea typeface="EB Garamond"/>
                <a:cs typeface="EB Garamond"/>
                <a:sym typeface="EB Garamond"/>
              </a:rPr>
              <a:t>Sigma Pi Sigma (ΣΠΣ) </a:t>
            </a:r>
            <a:r>
              <a:rPr lang="en-US" sz="2400" b="0" i="0" u="none" strike="noStrike" cap="none">
                <a:solidFill>
                  <a:schemeClr val="dk1"/>
                </a:solidFill>
                <a:latin typeface="EB Garamond"/>
                <a:ea typeface="EB Garamond"/>
                <a:cs typeface="EB Garamond"/>
                <a:sym typeface="EB Garamond"/>
              </a:rPr>
              <a:t>is the physics and astronomy honor society and is linked to SPS through our shared constitution. ΣΠΣ chapters are restricted to colleges and universities that offer a strong physics or astronomy program. With over 100,000 lifelong members, ΣΠΣ fosters opportunities to connect and contribute to each other and the broader physics and astronomy communities.</a:t>
            </a:r>
            <a:endParaRPr/>
          </a:p>
          <a:p>
            <a:pPr marL="0" marR="0" lvl="0" indent="0" algn="l" rtl="0">
              <a:spcBef>
                <a:spcPts val="480"/>
              </a:spcBef>
              <a:spcAft>
                <a:spcPts val="0"/>
              </a:spcAft>
              <a:buClr>
                <a:srgbClr val="007236"/>
              </a:buClr>
              <a:buSzPts val="2400"/>
              <a:buFont typeface="Arial"/>
              <a:buNone/>
            </a:pPr>
            <a:endParaRPr sz="2400" b="0" i="0" u="none" strike="noStrike" cap="none">
              <a:solidFill>
                <a:schemeClr val="dk1"/>
              </a:solidFill>
              <a:latin typeface="EB Garamond"/>
              <a:ea typeface="EB Garamond"/>
              <a:cs typeface="EB Garamond"/>
              <a:sym typeface="EB Garamond"/>
            </a:endParaRPr>
          </a:p>
          <a:p>
            <a:pPr marL="0" marR="0" lvl="0" indent="0" algn="l" rtl="0">
              <a:spcBef>
                <a:spcPts val="480"/>
              </a:spcBef>
              <a:spcAft>
                <a:spcPts val="0"/>
              </a:spcAft>
              <a:buClr>
                <a:srgbClr val="007236"/>
              </a:buClr>
              <a:buSzPts val="2400"/>
              <a:buFont typeface="Arial"/>
              <a:buNone/>
            </a:pPr>
            <a:r>
              <a:rPr lang="en-US" sz="2400" b="0" i="0" u="none" strike="noStrike" cap="none">
                <a:solidFill>
                  <a:schemeClr val="dk1"/>
                </a:solidFill>
                <a:latin typeface="EB Garamond"/>
                <a:ea typeface="EB Garamond"/>
                <a:cs typeface="EB Garamond"/>
                <a:sym typeface="EB Garamond"/>
              </a:rPr>
              <a:t>Together they form an organization devoted inclusion and excellence.</a:t>
            </a:r>
            <a:endParaRPr/>
          </a:p>
        </p:txBody>
      </p:sp>
      <p:pic>
        <p:nvPicPr>
          <p:cNvPr id="177" name="Google Shape;177;p2"/>
          <p:cNvPicPr preferRelativeResize="0"/>
          <p:nvPr/>
        </p:nvPicPr>
        <p:blipFill rotWithShape="1">
          <a:blip r:embed="rId3">
            <a:alphaModFix/>
          </a:blip>
          <a:srcRect/>
          <a:stretch/>
        </p:blipFill>
        <p:spPr>
          <a:xfrm>
            <a:off x="325032" y="2116376"/>
            <a:ext cx="1299881" cy="1299881"/>
          </a:xfrm>
          <a:prstGeom prst="rect">
            <a:avLst/>
          </a:prstGeom>
          <a:noFill/>
          <a:ln>
            <a:noFill/>
          </a:ln>
        </p:spPr>
      </p:pic>
      <p:pic>
        <p:nvPicPr>
          <p:cNvPr id="178" name="Google Shape;178;p2" descr="Sigma.Pi.Sigma.shield.gif"/>
          <p:cNvPicPr preferRelativeResize="0"/>
          <p:nvPr/>
        </p:nvPicPr>
        <p:blipFill rotWithShape="1">
          <a:blip r:embed="rId4">
            <a:alphaModFix/>
          </a:blip>
          <a:srcRect/>
          <a:stretch/>
        </p:blipFill>
        <p:spPr>
          <a:xfrm>
            <a:off x="210793" y="3875274"/>
            <a:ext cx="1299881" cy="19575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
          <p:cNvSpPr txBox="1">
            <a:spLocks noGrp="1"/>
          </p:cNvSpPr>
          <p:nvPr>
            <p:ph type="body" idx="1"/>
          </p:nvPr>
        </p:nvSpPr>
        <p:spPr>
          <a:xfrm>
            <a:off x="368300" y="1733551"/>
            <a:ext cx="11711517" cy="45323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b="1"/>
              <a:t>Sigma Pi Sigma (ΣΠΣ) </a:t>
            </a:r>
            <a:r>
              <a:rPr lang="en-US" sz="3200" b="1"/>
              <a:t>exists to:</a:t>
            </a:r>
            <a:endParaRPr/>
          </a:p>
          <a:p>
            <a:pPr marL="0" lvl="0" indent="0" algn="l" rtl="0">
              <a:spcBef>
                <a:spcPts val="560"/>
              </a:spcBef>
              <a:spcAft>
                <a:spcPts val="0"/>
              </a:spcAft>
              <a:buSzPts val="2800"/>
              <a:buNone/>
            </a:pPr>
            <a:endParaRPr sz="2800" b="1"/>
          </a:p>
          <a:p>
            <a:pPr marL="273050" lvl="0" indent="-273050" algn="l" rtl="0">
              <a:spcBef>
                <a:spcPts val="640"/>
              </a:spcBef>
              <a:spcAft>
                <a:spcPts val="0"/>
              </a:spcAft>
              <a:buSzPts val="3200"/>
              <a:buChar char="•"/>
            </a:pPr>
            <a:r>
              <a:rPr lang="en-US" sz="3200"/>
              <a:t>Honor scholarship </a:t>
            </a:r>
            <a:endParaRPr/>
          </a:p>
          <a:p>
            <a:pPr marL="273050" lvl="0" indent="-273050" algn="l" rtl="0">
              <a:spcBef>
                <a:spcPts val="640"/>
              </a:spcBef>
              <a:spcAft>
                <a:spcPts val="0"/>
              </a:spcAft>
              <a:buSzPts val="3200"/>
              <a:buChar char="•"/>
            </a:pPr>
            <a:r>
              <a:rPr lang="en-US" sz="3200"/>
              <a:t>Encourage interest in</a:t>
            </a:r>
            <a:endParaRPr/>
          </a:p>
          <a:p>
            <a:pPr marL="0" lvl="0" indent="0" algn="l" rtl="0">
              <a:spcBef>
                <a:spcPts val="640"/>
              </a:spcBef>
              <a:spcAft>
                <a:spcPts val="0"/>
              </a:spcAft>
              <a:buSzPts val="3200"/>
              <a:buNone/>
            </a:pPr>
            <a:r>
              <a:rPr lang="en-US" sz="3200"/>
              <a:t>   physics and astronomy</a:t>
            </a:r>
            <a:endParaRPr/>
          </a:p>
          <a:p>
            <a:pPr marL="273050" lvl="0" indent="-273050" algn="l" rtl="0">
              <a:spcBef>
                <a:spcPts val="640"/>
              </a:spcBef>
              <a:spcAft>
                <a:spcPts val="0"/>
              </a:spcAft>
              <a:buSzPts val="3200"/>
              <a:buChar char="•"/>
            </a:pPr>
            <a:r>
              <a:rPr lang="en-US" sz="3200"/>
              <a:t>Promote service</a:t>
            </a:r>
            <a:endParaRPr/>
          </a:p>
          <a:p>
            <a:pPr marL="273050" lvl="0" indent="-273050" algn="l" rtl="0">
              <a:spcBef>
                <a:spcPts val="640"/>
              </a:spcBef>
              <a:spcAft>
                <a:spcPts val="0"/>
              </a:spcAft>
              <a:buSzPts val="3200"/>
              <a:buChar char="•"/>
            </a:pPr>
            <a:r>
              <a:rPr lang="en-US" sz="3200"/>
              <a:t>Provide fellowship</a:t>
            </a:r>
            <a:endParaRPr/>
          </a:p>
        </p:txBody>
      </p:sp>
      <p:sp>
        <p:nvSpPr>
          <p:cNvPr id="185" name="Google Shape;185;p3"/>
          <p:cNvSpPr txBox="1">
            <a:spLocks noGrp="1"/>
          </p:cNvSpPr>
          <p:nvPr>
            <p:ph type="title"/>
          </p:nvPr>
        </p:nvSpPr>
        <p:spPr>
          <a:xfrm>
            <a:off x="3547533" y="266700"/>
            <a:ext cx="8341784"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The Mission</a:t>
            </a:r>
            <a:endParaRPr/>
          </a:p>
        </p:txBody>
      </p:sp>
      <p:pic>
        <p:nvPicPr>
          <p:cNvPr id="186" name="Google Shape;186;p3" descr="A person in a suit and tie&#10;&#10;Description automatically generated with low confidence"/>
          <p:cNvPicPr preferRelativeResize="0"/>
          <p:nvPr/>
        </p:nvPicPr>
        <p:blipFill rotWithShape="1">
          <a:blip r:embed="rId3">
            <a:alphaModFix/>
          </a:blip>
          <a:srcRect/>
          <a:stretch/>
        </p:blipFill>
        <p:spPr>
          <a:xfrm>
            <a:off x="9019526" y="2441541"/>
            <a:ext cx="3086101" cy="2057400"/>
          </a:xfrm>
          <a:prstGeom prst="rect">
            <a:avLst/>
          </a:prstGeom>
          <a:noFill/>
          <a:ln>
            <a:noFill/>
          </a:ln>
        </p:spPr>
      </p:pic>
      <p:pic>
        <p:nvPicPr>
          <p:cNvPr id="187" name="Google Shape;187;p3" descr="A person explaining something to a group of people&#10;&#10;Description automatically generated with low confidence"/>
          <p:cNvPicPr preferRelativeResize="0"/>
          <p:nvPr/>
        </p:nvPicPr>
        <p:blipFill rotWithShape="1">
          <a:blip r:embed="rId4">
            <a:alphaModFix/>
          </a:blip>
          <a:srcRect/>
          <a:stretch/>
        </p:blipFill>
        <p:spPr>
          <a:xfrm>
            <a:off x="5959236" y="2441541"/>
            <a:ext cx="3086101" cy="2057400"/>
          </a:xfrm>
          <a:prstGeom prst="rect">
            <a:avLst/>
          </a:prstGeom>
          <a:noFill/>
          <a:ln>
            <a:noFill/>
          </a:ln>
        </p:spPr>
      </p:pic>
      <p:pic>
        <p:nvPicPr>
          <p:cNvPr id="188" name="Google Shape;188;p3" descr="A group of people wearing face masks&#10;&#10;Description automatically generated"/>
          <p:cNvPicPr preferRelativeResize="0"/>
          <p:nvPr/>
        </p:nvPicPr>
        <p:blipFill rotWithShape="1">
          <a:blip r:embed="rId5">
            <a:alphaModFix/>
          </a:blip>
          <a:srcRect/>
          <a:stretch/>
        </p:blipFill>
        <p:spPr>
          <a:xfrm>
            <a:off x="6010856" y="4487357"/>
            <a:ext cx="3086101" cy="2057400"/>
          </a:xfrm>
          <a:prstGeom prst="rect">
            <a:avLst/>
          </a:prstGeom>
          <a:noFill/>
          <a:ln>
            <a:noFill/>
          </a:ln>
        </p:spPr>
      </p:pic>
      <p:pic>
        <p:nvPicPr>
          <p:cNvPr id="189" name="Google Shape;189;p3" descr="A picture containing person, people, crowd&#10;&#10;Description automatically generated"/>
          <p:cNvPicPr preferRelativeResize="0"/>
          <p:nvPr/>
        </p:nvPicPr>
        <p:blipFill rotWithShape="1">
          <a:blip r:embed="rId6">
            <a:alphaModFix/>
          </a:blip>
          <a:srcRect/>
          <a:stretch/>
        </p:blipFill>
        <p:spPr>
          <a:xfrm>
            <a:off x="9045337" y="4487357"/>
            <a:ext cx="3086100" cy="2057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4"/>
          <p:cNvSpPr txBox="1">
            <a:spLocks noGrp="1"/>
          </p:cNvSpPr>
          <p:nvPr>
            <p:ph type="title"/>
          </p:nvPr>
        </p:nvSpPr>
        <p:spPr>
          <a:xfrm>
            <a:off x="1898072" y="266700"/>
            <a:ext cx="8542916"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 brief History of ΣΠΣ </a:t>
            </a:r>
            <a:endParaRPr/>
          </a:p>
        </p:txBody>
      </p:sp>
      <p:pic>
        <p:nvPicPr>
          <p:cNvPr id="196" name="Google Shape;196;p4"/>
          <p:cNvPicPr preferRelativeResize="0"/>
          <p:nvPr/>
        </p:nvPicPr>
        <p:blipFill rotWithShape="1">
          <a:blip r:embed="rId3">
            <a:alphaModFix/>
          </a:blip>
          <a:srcRect/>
          <a:stretch/>
        </p:blipFill>
        <p:spPr>
          <a:xfrm>
            <a:off x="8092472" y="2261627"/>
            <a:ext cx="4091404" cy="4478429"/>
          </a:xfrm>
          <a:prstGeom prst="rect">
            <a:avLst/>
          </a:prstGeom>
          <a:noFill/>
          <a:ln>
            <a:noFill/>
          </a:ln>
        </p:spPr>
      </p:pic>
      <p:sp>
        <p:nvSpPr>
          <p:cNvPr id="197" name="Google Shape;197;p4"/>
          <p:cNvSpPr txBox="1"/>
          <p:nvPr/>
        </p:nvSpPr>
        <p:spPr>
          <a:xfrm>
            <a:off x="205639" y="1937525"/>
            <a:ext cx="7076431" cy="20665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7236"/>
              </a:buClr>
              <a:buSzPts val="3200"/>
              <a:buFont typeface="Arial"/>
              <a:buNone/>
            </a:pPr>
            <a:r>
              <a:rPr lang="en-US" sz="3200" b="1" i="0" u="none" strike="noStrike" cap="none">
                <a:solidFill>
                  <a:schemeClr val="dk1"/>
                </a:solidFill>
                <a:latin typeface="Arial"/>
                <a:ea typeface="Arial"/>
                <a:cs typeface="Arial"/>
                <a:sym typeface="Arial"/>
              </a:rPr>
              <a:t>ΣΠΣ was established at Davidson College, NC on December 11, 1921</a:t>
            </a:r>
            <a:endParaRPr/>
          </a:p>
          <a:p>
            <a:pPr marL="0" marR="0" lvl="0" indent="0" algn="l" rtl="0">
              <a:spcBef>
                <a:spcPts val="480"/>
              </a:spcBef>
              <a:spcAft>
                <a:spcPts val="0"/>
              </a:spcAft>
              <a:buClr>
                <a:srgbClr val="007236"/>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spcBef>
                <a:spcPts val="480"/>
              </a:spcBef>
              <a:spcAft>
                <a:spcPts val="0"/>
              </a:spcAft>
              <a:buClr>
                <a:srgbClr val="007236"/>
              </a:buClr>
              <a:buSzPts val="2400"/>
              <a:buFont typeface="Arial"/>
              <a:buNone/>
            </a:pPr>
            <a:r>
              <a:rPr lang="en-US" sz="2400" b="0" i="0" u="none" strike="noStrike" cap="none">
                <a:solidFill>
                  <a:schemeClr val="dk1"/>
                </a:solidFill>
                <a:latin typeface="Arial"/>
                <a:ea typeface="Arial"/>
                <a:cs typeface="Arial"/>
                <a:sym typeface="Arial"/>
              </a:rPr>
              <a:t>“I became acquainted with some students at Davidson College, NC… a very high-class liberal arts college… [They] came up with ΣΠΣ… I said, ‘Oh… that’s what we ought to have here at Penn State.”</a:t>
            </a:r>
            <a:endParaRPr/>
          </a:p>
          <a:p>
            <a:pPr marL="0" marR="0" lvl="0" indent="0" algn="l" rtl="0">
              <a:spcBef>
                <a:spcPts val="480"/>
              </a:spcBef>
              <a:spcAft>
                <a:spcPts val="0"/>
              </a:spcAft>
              <a:buClr>
                <a:srgbClr val="007236"/>
              </a:buClr>
              <a:buSzPts val="2400"/>
              <a:buFont typeface="Arial"/>
              <a:buNone/>
            </a:pPr>
            <a:endParaRPr sz="2400" b="0" i="1" u="none" strike="noStrike" cap="none">
              <a:solidFill>
                <a:schemeClr val="dk1"/>
              </a:solidFill>
              <a:latin typeface="Arial"/>
              <a:ea typeface="Arial"/>
              <a:cs typeface="Arial"/>
              <a:sym typeface="Arial"/>
            </a:endParaRPr>
          </a:p>
          <a:p>
            <a:pPr marL="0" marR="0" lvl="0" indent="0" algn="l" rtl="0">
              <a:spcBef>
                <a:spcPts val="480"/>
              </a:spcBef>
              <a:spcAft>
                <a:spcPts val="0"/>
              </a:spcAft>
              <a:buClr>
                <a:srgbClr val="007236"/>
              </a:buClr>
              <a:buSzPts val="2400"/>
              <a:buFont typeface="Arial"/>
              <a:buNone/>
            </a:pPr>
            <a:r>
              <a:rPr lang="en-US" sz="2400" b="0" i="1" u="none" strike="noStrike" cap="none">
                <a:solidFill>
                  <a:schemeClr val="dk1"/>
                </a:solidFill>
                <a:latin typeface="Arial"/>
                <a:ea typeface="Arial"/>
                <a:cs typeface="Arial"/>
                <a:sym typeface="Arial"/>
              </a:rPr>
              <a:t>Marsh  White, ‘founder’ of Sigma Pi Sigma</a:t>
            </a:r>
            <a:endParaRPr/>
          </a:p>
          <a:p>
            <a:pPr marL="0" marR="0" lvl="0" indent="0" algn="l" rtl="0">
              <a:spcBef>
                <a:spcPts val="640"/>
              </a:spcBef>
              <a:spcAft>
                <a:spcPts val="0"/>
              </a:spcAft>
              <a:buClr>
                <a:srgbClr val="007236"/>
              </a:buClr>
              <a:buSzPts val="3200"/>
              <a:buFont typeface="Arial"/>
              <a:buNone/>
            </a:pPr>
            <a:endParaRPr sz="3200" b="1" i="0" u="none" strike="noStrike" cap="none">
              <a:solidFill>
                <a:schemeClr val="dk1"/>
              </a:solidFill>
              <a:latin typeface="Arial"/>
              <a:ea typeface="Arial"/>
              <a:cs typeface="Arial"/>
              <a:sym typeface="Arial"/>
            </a:endParaRPr>
          </a:p>
        </p:txBody>
      </p:sp>
      <p:sp>
        <p:nvSpPr>
          <p:cNvPr id="198" name="Google Shape;198;p4"/>
          <p:cNvSpPr txBox="1"/>
          <p:nvPr/>
        </p:nvSpPr>
        <p:spPr>
          <a:xfrm>
            <a:off x="8010939" y="1987827"/>
            <a:ext cx="41729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The first signatures in the first red book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aphicFrame>
        <p:nvGraphicFramePr>
          <p:cNvPr id="204" name="Google Shape;204;p5"/>
          <p:cNvGraphicFramePr/>
          <p:nvPr/>
        </p:nvGraphicFramePr>
        <p:xfrm>
          <a:off x="7364826" y="3622109"/>
          <a:ext cx="4724400" cy="3200400"/>
        </p:xfrm>
        <a:graphic>
          <a:graphicData uri="http://schemas.openxmlformats.org/presentationml/2006/ole">
            <mc:AlternateContent xmlns:mc="http://schemas.openxmlformats.org/markup-compatibility/2006">
              <mc:Choice xmlns:v="urn:schemas-microsoft-com:vml" Requires="v">
                <p:oleObj r:id="rId3" imgW="4724400" imgH="3200400" progId="MSPhotoEd.3">
                  <p:embed/>
                </p:oleObj>
              </mc:Choice>
              <mc:Fallback>
                <p:oleObj r:id="rId3" imgW="4724400" imgH="3200400" progId="MSPhotoEd.3">
                  <p:embed/>
                  <p:pic>
                    <p:nvPicPr>
                      <p:cNvPr id="204" name="Google Shape;204;p5"/>
                      <p:cNvPicPr preferRelativeResize="0"/>
                      <p:nvPr/>
                    </p:nvPicPr>
                    <p:blipFill rotWithShape="1">
                      <a:blip r:embed="rId4">
                        <a:alphaModFix/>
                      </a:blip>
                      <a:srcRect/>
                      <a:stretch/>
                    </p:blipFill>
                    <p:spPr>
                      <a:xfrm>
                        <a:off x="7364826" y="3622109"/>
                        <a:ext cx="4724400" cy="3200400"/>
                      </a:xfrm>
                      <a:prstGeom prst="rect">
                        <a:avLst/>
                      </a:prstGeom>
                      <a:noFill/>
                      <a:ln>
                        <a:noFill/>
                      </a:ln>
                    </p:spPr>
                  </p:pic>
                </p:oleObj>
              </mc:Fallback>
            </mc:AlternateContent>
          </a:graphicData>
        </a:graphic>
      </p:graphicFrame>
      <p:sp>
        <p:nvSpPr>
          <p:cNvPr id="205" name="Google Shape;205;p5"/>
          <p:cNvSpPr txBox="1"/>
          <p:nvPr/>
        </p:nvSpPr>
        <p:spPr>
          <a:xfrm>
            <a:off x="7552393" y="2881948"/>
            <a:ext cx="434926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Marsh White at the Wheaton College ΣΠΣ Installation Ceremony (1931)</a:t>
            </a:r>
            <a:endParaRPr/>
          </a:p>
        </p:txBody>
      </p:sp>
      <p:sp>
        <p:nvSpPr>
          <p:cNvPr id="206" name="Google Shape;206;p5"/>
          <p:cNvSpPr/>
          <p:nvPr/>
        </p:nvSpPr>
        <p:spPr>
          <a:xfrm>
            <a:off x="727650" y="1517939"/>
            <a:ext cx="872836" cy="1911061"/>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dk1"/>
              </a:solidFill>
              <a:latin typeface="Noto Sans Symbols"/>
              <a:ea typeface="Noto Sans Symbols"/>
              <a:cs typeface="Noto Sans Symbols"/>
              <a:sym typeface="Noto Sans Symbols"/>
            </a:endParaRPr>
          </a:p>
        </p:txBody>
      </p:sp>
      <p:sp>
        <p:nvSpPr>
          <p:cNvPr id="207" name="Google Shape;207;p5"/>
          <p:cNvSpPr txBox="1">
            <a:spLocks noGrp="1"/>
          </p:cNvSpPr>
          <p:nvPr>
            <p:ph type="title"/>
          </p:nvPr>
        </p:nvSpPr>
        <p:spPr>
          <a:xfrm>
            <a:off x="6553200" y="266700"/>
            <a:ext cx="3887788"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The beginning…</a:t>
            </a:r>
            <a:endParaRPr/>
          </a:p>
        </p:txBody>
      </p:sp>
      <p:pic>
        <p:nvPicPr>
          <p:cNvPr id="208" name="Google Shape;208;p5" descr="SIGadmin-slide.jpg"/>
          <p:cNvPicPr preferRelativeResize="0"/>
          <p:nvPr/>
        </p:nvPicPr>
        <p:blipFill rotWithShape="1">
          <a:blip r:embed="rId5">
            <a:alphaModFix/>
          </a:blip>
          <a:srcRect l="4352" t="10746" r="8362" b="42508"/>
          <a:stretch/>
        </p:blipFill>
        <p:spPr>
          <a:xfrm>
            <a:off x="0" y="1640160"/>
            <a:ext cx="7364826" cy="5104399"/>
          </a:xfrm>
          <a:prstGeom prst="rect">
            <a:avLst/>
          </a:prstGeom>
          <a:blipFill rotWithShape="1">
            <a:blip r:embed="rId6">
              <a:alphaModFix/>
            </a:blip>
            <a:tile tx="0" ty="0" sx="100000" sy="100000" flip="none" algn="tl"/>
          </a:blipFill>
          <a:ln>
            <a:noFill/>
          </a:ln>
        </p:spPr>
      </p:pic>
      <p:sp>
        <p:nvSpPr>
          <p:cNvPr id="209" name="Google Shape;209;p5"/>
          <p:cNvSpPr/>
          <p:nvPr/>
        </p:nvSpPr>
        <p:spPr>
          <a:xfrm>
            <a:off x="48127" y="6263296"/>
            <a:ext cx="7129570" cy="503321"/>
          </a:xfrm>
          <a:prstGeom prst="rect">
            <a:avLst/>
          </a:prstGeom>
          <a:gradFill>
            <a:gsLst>
              <a:gs pos="0">
                <a:srgbClr val="FFFFFF">
                  <a:alpha val="0"/>
                </a:srgbClr>
              </a:gs>
              <a:gs pos="100000">
                <a:srgbClr val="FFFFFF">
                  <a:alpha val="78823"/>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1949378" y="266700"/>
            <a:ext cx="8491611"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Supporting Physics and Astronomy</a:t>
            </a:r>
            <a:endParaRPr/>
          </a:p>
        </p:txBody>
      </p:sp>
      <p:sp>
        <p:nvSpPr>
          <p:cNvPr id="216" name="Google Shape;216;p6"/>
          <p:cNvSpPr/>
          <p:nvPr/>
        </p:nvSpPr>
        <p:spPr>
          <a:xfrm>
            <a:off x="67488" y="2093438"/>
            <a:ext cx="12057023" cy="2743201"/>
          </a:xfrm>
          <a:prstGeom prst="rect">
            <a:avLst/>
          </a:prstGeom>
          <a:noFill/>
          <a:ln>
            <a:noFill/>
          </a:ln>
        </p:spPr>
        <p:txBody>
          <a:bodyPr spcFirstLastPara="1" wrap="square" lIns="91425" tIns="45700" rIns="91425" bIns="45700" anchor="t" anchorCtr="0">
            <a:noAutofit/>
          </a:bodyPr>
          <a:lstStyle/>
          <a:p>
            <a:pPr marL="342900" marR="0" lvl="0" indent="-4763" algn="l" rtl="0">
              <a:spcBef>
                <a:spcPts val="0"/>
              </a:spcBef>
              <a:spcAft>
                <a:spcPts val="0"/>
              </a:spcAft>
              <a:buNone/>
            </a:pPr>
            <a:r>
              <a:rPr lang="en-US" sz="2000" dirty="0">
                <a:solidFill>
                  <a:srgbClr val="262626"/>
                </a:solidFill>
                <a:latin typeface="Arial"/>
                <a:ea typeface="Arial"/>
                <a:cs typeface="Arial"/>
                <a:sym typeface="Arial"/>
              </a:rPr>
              <a:t>“From such a modest beginning, … ΣΠΣ has grown. …The most serious subject for consideration at the first business meeting after organization was a discussion by Price, Brice and Dew [founding members] as to how much voltage could be applied to “Wooly” Grey, [member of the first induction class] without doing him any permanent injury. A moderate voltage was decided upon, and applied at a later date.” – Radiations, December 1931</a:t>
            </a:r>
            <a:endParaRPr dirty="0"/>
          </a:p>
          <a:p>
            <a:pPr marL="342900" marR="0" lvl="0" indent="-4763" algn="l" rtl="0">
              <a:spcBef>
                <a:spcPts val="400"/>
              </a:spcBef>
              <a:spcAft>
                <a:spcPts val="0"/>
              </a:spcAft>
              <a:buNone/>
            </a:pPr>
            <a:endParaRPr sz="2000" dirty="0">
              <a:solidFill>
                <a:srgbClr val="262626"/>
              </a:solidFill>
              <a:latin typeface="Arial"/>
              <a:ea typeface="Arial"/>
              <a:cs typeface="Arial"/>
              <a:sym typeface="Arial"/>
            </a:endParaRPr>
          </a:p>
          <a:p>
            <a:pPr marL="342900" marR="0" lvl="0" indent="-4763" algn="l" rtl="0">
              <a:spcBef>
                <a:spcPts val="400"/>
              </a:spcBef>
              <a:spcAft>
                <a:spcPts val="0"/>
              </a:spcAft>
              <a:buNone/>
            </a:pPr>
            <a:r>
              <a:rPr lang="en-US" sz="2000" dirty="0">
                <a:solidFill>
                  <a:srgbClr val="262626"/>
                </a:solidFill>
                <a:latin typeface="Arial"/>
                <a:ea typeface="Arial"/>
                <a:cs typeface="Arial"/>
                <a:sym typeface="Arial"/>
              </a:rPr>
              <a:t>The next entry states that a several moderate voltage </a:t>
            </a:r>
            <a:endParaRPr dirty="0"/>
          </a:p>
          <a:p>
            <a:pPr marL="342900" marR="0" lvl="0" indent="-4763" algn="l" rtl="0">
              <a:spcBef>
                <a:spcPts val="400"/>
              </a:spcBef>
              <a:spcAft>
                <a:spcPts val="0"/>
              </a:spcAft>
              <a:buNone/>
            </a:pPr>
            <a:r>
              <a:rPr lang="en-US" sz="2000" dirty="0">
                <a:solidFill>
                  <a:srgbClr val="262626"/>
                </a:solidFill>
                <a:latin typeface="Arial"/>
                <a:ea typeface="Arial"/>
                <a:cs typeface="Arial"/>
                <a:sym typeface="Arial"/>
              </a:rPr>
              <a:t>were applied and that Wooly was </a:t>
            </a:r>
            <a:r>
              <a:rPr lang="en-US" sz="2000" u="sng" dirty="0">
                <a:solidFill>
                  <a:srgbClr val="262626"/>
                </a:solidFill>
                <a:latin typeface="Arial"/>
                <a:ea typeface="Arial"/>
                <a:cs typeface="Arial"/>
                <a:sym typeface="Arial"/>
              </a:rPr>
              <a:t>mostly</a:t>
            </a:r>
            <a:r>
              <a:rPr lang="en-US" sz="2000" dirty="0">
                <a:solidFill>
                  <a:srgbClr val="262626"/>
                </a:solidFill>
                <a:latin typeface="Arial"/>
                <a:ea typeface="Arial"/>
                <a:cs typeface="Arial"/>
                <a:sym typeface="Arial"/>
              </a:rPr>
              <a:t> unharmed.</a:t>
            </a:r>
            <a:endParaRPr dirty="0"/>
          </a:p>
        </p:txBody>
      </p:sp>
      <p:sp>
        <p:nvSpPr>
          <p:cNvPr id="217" name="Google Shape;217;p6"/>
          <p:cNvSpPr txBox="1"/>
          <p:nvPr/>
        </p:nvSpPr>
        <p:spPr>
          <a:xfrm>
            <a:off x="338518" y="5474096"/>
            <a:ext cx="631289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Since its inception, ΣΠΣ &amp; SPS have supported department goals and been reflections of our community.</a:t>
            </a:r>
            <a:endParaRPr/>
          </a:p>
        </p:txBody>
      </p:sp>
      <p:pic>
        <p:nvPicPr>
          <p:cNvPr id="218" name="Google Shape;218;p6"/>
          <p:cNvPicPr preferRelativeResize="0"/>
          <p:nvPr/>
        </p:nvPicPr>
        <p:blipFill rotWithShape="1">
          <a:blip r:embed="rId3">
            <a:alphaModFix/>
          </a:blip>
          <a:srcRect/>
          <a:stretch/>
        </p:blipFill>
        <p:spPr>
          <a:xfrm>
            <a:off x="7035320" y="4045791"/>
            <a:ext cx="1660402" cy="2743200"/>
          </a:xfrm>
          <a:prstGeom prst="rect">
            <a:avLst/>
          </a:prstGeom>
          <a:noFill/>
          <a:ln>
            <a:noFill/>
          </a:ln>
        </p:spPr>
      </p:pic>
      <p:sp>
        <p:nvSpPr>
          <p:cNvPr id="219" name="Google Shape;219;p6"/>
          <p:cNvSpPr txBox="1"/>
          <p:nvPr/>
        </p:nvSpPr>
        <p:spPr>
          <a:xfrm>
            <a:off x="7865521" y="3690350"/>
            <a:ext cx="350929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First Covers of the Radiations Publication</a:t>
            </a:r>
            <a:endParaRPr/>
          </a:p>
        </p:txBody>
      </p:sp>
      <p:pic>
        <p:nvPicPr>
          <p:cNvPr id="220" name="Google Shape;220;p6"/>
          <p:cNvPicPr preferRelativeResize="0"/>
          <p:nvPr/>
        </p:nvPicPr>
        <p:blipFill rotWithShape="1">
          <a:blip r:embed="rId4">
            <a:alphaModFix/>
          </a:blip>
          <a:srcRect/>
          <a:stretch/>
        </p:blipFill>
        <p:spPr>
          <a:xfrm rot="10800000">
            <a:off x="10389057" y="4045791"/>
            <a:ext cx="1735455" cy="2743200"/>
          </a:xfrm>
          <a:prstGeom prst="rect">
            <a:avLst/>
          </a:prstGeom>
          <a:noFill/>
          <a:ln>
            <a:noFill/>
          </a:ln>
        </p:spPr>
      </p:pic>
      <p:pic>
        <p:nvPicPr>
          <p:cNvPr id="221" name="Google Shape;221;p6"/>
          <p:cNvPicPr preferRelativeResize="0"/>
          <p:nvPr/>
        </p:nvPicPr>
        <p:blipFill rotWithShape="1">
          <a:blip r:embed="rId5">
            <a:alphaModFix/>
          </a:blip>
          <a:srcRect l="3150" t="3365" r="8613" b="1371"/>
          <a:stretch/>
        </p:blipFill>
        <p:spPr>
          <a:xfrm>
            <a:off x="8695722" y="4045792"/>
            <a:ext cx="1693335" cy="274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7"/>
          <p:cNvSpPr txBox="1">
            <a:spLocks noGrp="1"/>
          </p:cNvSpPr>
          <p:nvPr>
            <p:ph type="title"/>
          </p:nvPr>
        </p:nvSpPr>
        <p:spPr>
          <a:xfrm>
            <a:off x="1949378" y="266700"/>
            <a:ext cx="8491611"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Marsh W. White</a:t>
            </a:r>
            <a:endParaRPr/>
          </a:p>
        </p:txBody>
      </p:sp>
      <p:graphicFrame>
        <p:nvGraphicFramePr>
          <p:cNvPr id="228" name="Google Shape;228;p7"/>
          <p:cNvGraphicFramePr/>
          <p:nvPr/>
        </p:nvGraphicFramePr>
        <p:xfrm>
          <a:off x="112703" y="5413273"/>
          <a:ext cx="913354" cy="1299727"/>
        </p:xfrm>
        <a:graphic>
          <a:graphicData uri="http://schemas.openxmlformats.org/presentationml/2006/ole">
            <mc:AlternateContent xmlns:mc="http://schemas.openxmlformats.org/markup-compatibility/2006">
              <mc:Choice xmlns:v="urn:schemas-microsoft-com:vml" Requires="v">
                <p:oleObj r:id="rId3" imgW="913354" imgH="1299727" progId="Paint.Picture">
                  <p:embed/>
                </p:oleObj>
              </mc:Choice>
              <mc:Fallback>
                <p:oleObj r:id="rId3" imgW="913354" imgH="1299727" progId="Paint.Picture">
                  <p:embed/>
                  <p:pic>
                    <p:nvPicPr>
                      <p:cNvPr id="228" name="Google Shape;228;p7"/>
                      <p:cNvPicPr preferRelativeResize="0"/>
                      <p:nvPr/>
                    </p:nvPicPr>
                    <p:blipFill rotWithShape="1">
                      <a:blip r:embed="rId4">
                        <a:alphaModFix/>
                      </a:blip>
                      <a:srcRect/>
                      <a:stretch/>
                    </p:blipFill>
                    <p:spPr>
                      <a:xfrm>
                        <a:off x="112703" y="5413273"/>
                        <a:ext cx="913354" cy="1299727"/>
                      </a:xfrm>
                      <a:prstGeom prst="rect">
                        <a:avLst/>
                      </a:prstGeom>
                      <a:noFill/>
                      <a:ln>
                        <a:noFill/>
                      </a:ln>
                    </p:spPr>
                  </p:pic>
                </p:oleObj>
              </mc:Fallback>
            </mc:AlternateContent>
          </a:graphicData>
        </a:graphic>
      </p:graphicFrame>
      <p:sp>
        <p:nvSpPr>
          <p:cNvPr id="229" name="Google Shape;229;p7"/>
          <p:cNvSpPr/>
          <p:nvPr/>
        </p:nvSpPr>
        <p:spPr>
          <a:xfrm>
            <a:off x="1026057" y="5554133"/>
            <a:ext cx="10292182" cy="1181773"/>
          </a:xfrm>
          <a:prstGeom prst="rect">
            <a:avLst/>
          </a:prstGeom>
          <a:noFill/>
          <a:ln>
            <a:noFill/>
          </a:ln>
        </p:spPr>
        <p:txBody>
          <a:bodyPr spcFirstLastPara="1" wrap="square" lIns="91425" tIns="45700" rIns="91425" bIns="45700" anchor="t" anchorCtr="0">
            <a:noAutofit/>
          </a:bodyPr>
          <a:lstStyle/>
          <a:p>
            <a:pPr marL="342900" marR="0" lvl="0" indent="-4763" algn="l" rtl="0">
              <a:spcBef>
                <a:spcPts val="0"/>
              </a:spcBef>
              <a:spcAft>
                <a:spcPts val="0"/>
              </a:spcAft>
              <a:buNone/>
            </a:pPr>
            <a:r>
              <a:rPr lang="en-US" sz="1800">
                <a:solidFill>
                  <a:schemeClr val="dk1"/>
                </a:solidFill>
                <a:latin typeface="Arial"/>
                <a:ea typeface="Arial"/>
                <a:cs typeface="Arial"/>
                <a:sym typeface="Arial"/>
              </a:rPr>
              <a:t>“…You’re supposed to remember them [secret handshakes and such], but I’ve forgotten. When I’d go to install a chapter I’d teach it all to them. You used to shake hands and … say certain names or phrases.” – Oral Interview with M. White</a:t>
            </a:r>
            <a:endParaRPr/>
          </a:p>
        </p:txBody>
      </p:sp>
      <p:pic>
        <p:nvPicPr>
          <p:cNvPr id="230" name="Google Shape;230;p7"/>
          <p:cNvPicPr preferRelativeResize="0"/>
          <p:nvPr/>
        </p:nvPicPr>
        <p:blipFill rotWithShape="1">
          <a:blip r:embed="rId5">
            <a:alphaModFix/>
          </a:blip>
          <a:srcRect l="12724" t="8408"/>
          <a:stretch/>
        </p:blipFill>
        <p:spPr>
          <a:xfrm>
            <a:off x="265809" y="1444727"/>
            <a:ext cx="4340508" cy="3779520"/>
          </a:xfrm>
          <a:prstGeom prst="rect">
            <a:avLst/>
          </a:prstGeom>
          <a:noFill/>
          <a:ln>
            <a:noFill/>
          </a:ln>
        </p:spPr>
      </p:pic>
      <p:sp>
        <p:nvSpPr>
          <p:cNvPr id="231" name="Google Shape;231;p7"/>
          <p:cNvSpPr/>
          <p:nvPr/>
        </p:nvSpPr>
        <p:spPr>
          <a:xfrm>
            <a:off x="4673828" y="1861899"/>
            <a:ext cx="7172731" cy="1299727"/>
          </a:xfrm>
          <a:prstGeom prst="rect">
            <a:avLst/>
          </a:prstGeom>
          <a:noFill/>
          <a:ln>
            <a:noFill/>
          </a:ln>
        </p:spPr>
        <p:txBody>
          <a:bodyPr spcFirstLastPara="1" wrap="square" lIns="91425" tIns="45700" rIns="91425" bIns="45700" anchor="t" anchorCtr="0">
            <a:noAutofit/>
          </a:bodyPr>
          <a:lstStyle/>
          <a:p>
            <a:pPr marL="342900" marR="0" lvl="0" indent="-4763" algn="l" rtl="0">
              <a:spcBef>
                <a:spcPts val="0"/>
              </a:spcBef>
              <a:spcAft>
                <a:spcPts val="0"/>
              </a:spcAft>
              <a:buNone/>
            </a:pPr>
            <a:r>
              <a:rPr lang="en-US" sz="2000">
                <a:solidFill>
                  <a:schemeClr val="dk1"/>
                </a:solidFill>
                <a:latin typeface="Arial"/>
                <a:ea typeface="Arial"/>
                <a:cs typeface="Arial"/>
                <a:sym typeface="Arial"/>
              </a:rPr>
              <a:t>Students from chapters would gather every few years to form ‘congresses’ that would guide how the organization supported students and members. Congresses helped to promote the new organization.</a:t>
            </a:r>
            <a:endParaRPr/>
          </a:p>
          <a:p>
            <a:pPr marL="342900" marR="0" lvl="0" indent="-4763" algn="l" rtl="0">
              <a:spcBef>
                <a:spcPts val="400"/>
              </a:spcBef>
              <a:spcAft>
                <a:spcPts val="0"/>
              </a:spcAft>
              <a:buNone/>
            </a:pPr>
            <a:r>
              <a:rPr lang="en-US" sz="2000">
                <a:solidFill>
                  <a:schemeClr val="dk1"/>
                </a:solidFill>
                <a:latin typeface="Arial"/>
                <a:ea typeface="Arial"/>
                <a:cs typeface="Arial"/>
                <a:sym typeface="Arial"/>
              </a:rPr>
              <a:t>1</a:t>
            </a:r>
            <a:r>
              <a:rPr lang="en-US" sz="2000" baseline="30000">
                <a:solidFill>
                  <a:schemeClr val="dk1"/>
                </a:solidFill>
                <a:latin typeface="Arial"/>
                <a:ea typeface="Arial"/>
                <a:cs typeface="Arial"/>
                <a:sym typeface="Arial"/>
              </a:rPr>
              <a:t>st </a:t>
            </a:r>
            <a:r>
              <a:rPr lang="en-US" sz="2000">
                <a:solidFill>
                  <a:schemeClr val="dk1"/>
                </a:solidFill>
                <a:latin typeface="Arial"/>
                <a:ea typeface="Arial"/>
                <a:cs typeface="Arial"/>
                <a:sym typeface="Arial"/>
              </a:rPr>
              <a:t>Congress 1928: Davidson College, NC </a:t>
            </a:r>
            <a:endParaRPr/>
          </a:p>
          <a:p>
            <a:pPr marL="342900" marR="0" lvl="0" indent="-4763" algn="l" rtl="0">
              <a:spcBef>
                <a:spcPts val="400"/>
              </a:spcBef>
              <a:spcAft>
                <a:spcPts val="0"/>
              </a:spcAft>
              <a:buNone/>
            </a:pPr>
            <a:r>
              <a:rPr lang="en-US" sz="2000">
                <a:solidFill>
                  <a:schemeClr val="dk1"/>
                </a:solidFill>
                <a:latin typeface="Arial"/>
                <a:ea typeface="Arial"/>
                <a:cs typeface="Arial"/>
                <a:sym typeface="Arial"/>
              </a:rPr>
              <a:t>4</a:t>
            </a:r>
            <a:r>
              <a:rPr lang="en-US" sz="2000" baseline="30000">
                <a:solidFill>
                  <a:schemeClr val="dk1"/>
                </a:solidFill>
                <a:latin typeface="Arial"/>
                <a:ea typeface="Arial"/>
                <a:cs typeface="Arial"/>
                <a:sym typeface="Arial"/>
              </a:rPr>
              <a:t>th</a:t>
            </a:r>
            <a:r>
              <a:rPr lang="en-US" sz="2000">
                <a:solidFill>
                  <a:schemeClr val="dk1"/>
                </a:solidFill>
                <a:latin typeface="Arial"/>
                <a:ea typeface="Arial"/>
                <a:cs typeface="Arial"/>
                <a:sym typeface="Arial"/>
              </a:rPr>
              <a:t> Congress 1939: Ohio State University, OH</a:t>
            </a:r>
            <a:endParaRPr/>
          </a:p>
          <a:p>
            <a:pPr marL="342900" marR="0" lvl="0" indent="-4763" algn="l" rtl="0">
              <a:spcBef>
                <a:spcPts val="400"/>
              </a:spcBef>
              <a:spcAft>
                <a:spcPts val="0"/>
              </a:spcAft>
              <a:buNone/>
            </a:pPr>
            <a:r>
              <a:rPr lang="en-US" sz="2000">
                <a:solidFill>
                  <a:schemeClr val="dk1"/>
                </a:solidFill>
                <a:latin typeface="Arial"/>
                <a:ea typeface="Arial"/>
                <a:cs typeface="Arial"/>
                <a:sym typeface="Arial"/>
              </a:rPr>
              <a:t>7</a:t>
            </a:r>
            <a:r>
              <a:rPr lang="en-US" sz="2000" baseline="30000">
                <a:solidFill>
                  <a:schemeClr val="dk1"/>
                </a:solidFill>
                <a:latin typeface="Arial"/>
                <a:ea typeface="Arial"/>
                <a:cs typeface="Arial"/>
                <a:sym typeface="Arial"/>
              </a:rPr>
              <a:t>th</a:t>
            </a:r>
            <a:r>
              <a:rPr lang="en-US" sz="2000">
                <a:solidFill>
                  <a:schemeClr val="dk1"/>
                </a:solidFill>
                <a:latin typeface="Arial"/>
                <a:ea typeface="Arial"/>
                <a:cs typeface="Arial"/>
                <a:sym typeface="Arial"/>
              </a:rPr>
              <a:t> Congress 1962: University of Kansas, KS</a:t>
            </a:r>
            <a:endParaRPr/>
          </a:p>
          <a:p>
            <a:pPr marL="342900" marR="0" lvl="0" indent="-4763" algn="l" rtl="0">
              <a:spcBef>
                <a:spcPts val="400"/>
              </a:spcBef>
              <a:spcAft>
                <a:spcPts val="0"/>
              </a:spcAft>
              <a:buNone/>
            </a:pPr>
            <a:r>
              <a:rPr lang="en-US" sz="2000">
                <a:solidFill>
                  <a:schemeClr val="dk1"/>
                </a:solidFill>
                <a:latin typeface="Arial"/>
                <a:ea typeface="Arial"/>
                <a:cs typeface="Arial"/>
                <a:sym typeface="Arial"/>
              </a:rPr>
              <a:t>11</a:t>
            </a:r>
            <a:r>
              <a:rPr lang="en-US" sz="2000" baseline="30000">
                <a:solidFill>
                  <a:schemeClr val="dk1"/>
                </a:solidFill>
                <a:latin typeface="Arial"/>
                <a:ea typeface="Arial"/>
                <a:cs typeface="Arial"/>
                <a:sym typeface="Arial"/>
              </a:rPr>
              <a:t>th</a:t>
            </a:r>
            <a:r>
              <a:rPr lang="en-US" sz="2000">
                <a:solidFill>
                  <a:schemeClr val="dk1"/>
                </a:solidFill>
                <a:latin typeface="Arial"/>
                <a:ea typeface="Arial"/>
                <a:cs typeface="Arial"/>
                <a:sym typeface="Arial"/>
              </a:rPr>
              <a:t> Congress 2000: College Park, MD</a:t>
            </a:r>
            <a:endParaRPr/>
          </a:p>
          <a:p>
            <a:pPr marL="342900" marR="0" lvl="0" indent="-4763" algn="l" rtl="0">
              <a:spcBef>
                <a:spcPts val="400"/>
              </a:spcBef>
              <a:spcAft>
                <a:spcPts val="0"/>
              </a:spcAft>
              <a:buNone/>
            </a:pPr>
            <a:r>
              <a:rPr lang="en-US" sz="2000">
                <a:solidFill>
                  <a:schemeClr val="dk1"/>
                </a:solidFill>
                <a:latin typeface="Arial"/>
                <a:ea typeface="Arial"/>
                <a:cs typeface="Arial"/>
                <a:sym typeface="Arial"/>
              </a:rPr>
              <a:t>13</a:t>
            </a:r>
            <a:r>
              <a:rPr lang="en-US" sz="2000" baseline="30000">
                <a:solidFill>
                  <a:schemeClr val="dk1"/>
                </a:solidFill>
                <a:latin typeface="Arial"/>
                <a:ea typeface="Arial"/>
                <a:cs typeface="Arial"/>
                <a:sym typeface="Arial"/>
              </a:rPr>
              <a:t>th</a:t>
            </a:r>
            <a:r>
              <a:rPr lang="en-US" sz="2000">
                <a:solidFill>
                  <a:schemeClr val="dk1"/>
                </a:solidFill>
                <a:latin typeface="Arial"/>
                <a:ea typeface="Arial"/>
                <a:cs typeface="Arial"/>
                <a:sym typeface="Arial"/>
              </a:rPr>
              <a:t> 2008: Fermilab, IL</a:t>
            </a:r>
            <a:endParaRPr/>
          </a:p>
          <a:p>
            <a:pPr marL="342900" marR="0" lvl="0" indent="-4763" algn="l" rtl="0">
              <a:spcBef>
                <a:spcPts val="400"/>
              </a:spcBef>
              <a:spcAft>
                <a:spcPts val="0"/>
              </a:spcAft>
              <a:buNone/>
            </a:pPr>
            <a:r>
              <a:rPr lang="en-US" sz="2000">
                <a:solidFill>
                  <a:schemeClr val="dk1"/>
                </a:solidFill>
                <a:latin typeface="Arial"/>
                <a:ea typeface="Arial"/>
                <a:cs typeface="Arial"/>
                <a:sym typeface="Arial"/>
              </a:rPr>
              <a:t>16</a:t>
            </a:r>
            <a:r>
              <a:rPr lang="en-US" sz="2000" baseline="30000">
                <a:solidFill>
                  <a:schemeClr val="dk1"/>
                </a:solidFill>
                <a:latin typeface="Arial"/>
                <a:ea typeface="Arial"/>
                <a:cs typeface="Arial"/>
                <a:sym typeface="Arial"/>
              </a:rPr>
              <a:t>th</a:t>
            </a:r>
            <a:r>
              <a:rPr lang="en-US" sz="2000">
                <a:solidFill>
                  <a:schemeClr val="dk1"/>
                </a:solidFill>
                <a:latin typeface="Arial"/>
                <a:ea typeface="Arial"/>
                <a:cs typeface="Arial"/>
                <a:sym typeface="Arial"/>
              </a:rPr>
              <a:t> 2022: Washington, DC</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8"/>
          <p:cNvSpPr txBox="1">
            <a:spLocks noGrp="1"/>
          </p:cNvSpPr>
          <p:nvPr>
            <p:ph type="title"/>
          </p:nvPr>
        </p:nvSpPr>
        <p:spPr>
          <a:xfrm>
            <a:off x="1949886" y="266700"/>
            <a:ext cx="8491103"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Open Sans"/>
                <a:ea typeface="Open Sans"/>
                <a:cs typeface="Open Sans"/>
                <a:sym typeface="Open Sans"/>
              </a:rPr>
              <a:t>An organization evolving</a:t>
            </a:r>
            <a:endParaRPr/>
          </a:p>
        </p:txBody>
      </p:sp>
      <p:graphicFrame>
        <p:nvGraphicFramePr>
          <p:cNvPr id="238" name="Google Shape;238;p8"/>
          <p:cNvGraphicFramePr/>
          <p:nvPr/>
        </p:nvGraphicFramePr>
        <p:xfrm>
          <a:off x="7212501" y="1980706"/>
          <a:ext cx="4807141" cy="3855378"/>
        </p:xfrm>
        <a:graphic>
          <a:graphicData uri="http://schemas.openxmlformats.org/presentationml/2006/ole">
            <mc:AlternateContent xmlns:mc="http://schemas.openxmlformats.org/markup-compatibility/2006">
              <mc:Choice xmlns:v="urn:schemas-microsoft-com:vml" Requires="v">
                <p:oleObj r:id="rId3" imgW="4807141" imgH="3855378" progId="MSPhotoEd.3">
                  <p:embed/>
                </p:oleObj>
              </mc:Choice>
              <mc:Fallback>
                <p:oleObj r:id="rId3" imgW="4807141" imgH="3855378" progId="MSPhotoEd.3">
                  <p:embed/>
                  <p:pic>
                    <p:nvPicPr>
                      <p:cNvPr id="238" name="Google Shape;238;p8"/>
                      <p:cNvPicPr preferRelativeResize="0"/>
                      <p:nvPr/>
                    </p:nvPicPr>
                    <p:blipFill rotWithShape="1">
                      <a:blip r:embed="rId4">
                        <a:alphaModFix/>
                      </a:blip>
                      <a:srcRect/>
                      <a:stretch/>
                    </p:blipFill>
                    <p:spPr>
                      <a:xfrm>
                        <a:off x="7212501" y="1980706"/>
                        <a:ext cx="4807141" cy="3855378"/>
                      </a:xfrm>
                      <a:prstGeom prst="rect">
                        <a:avLst/>
                      </a:prstGeom>
                      <a:noFill/>
                      <a:ln>
                        <a:noFill/>
                      </a:ln>
                    </p:spPr>
                  </p:pic>
                </p:oleObj>
              </mc:Fallback>
            </mc:AlternateContent>
          </a:graphicData>
        </a:graphic>
      </p:graphicFrame>
      <p:sp>
        <p:nvSpPr>
          <p:cNvPr id="239" name="Google Shape;239;p8"/>
          <p:cNvSpPr txBox="1"/>
          <p:nvPr/>
        </p:nvSpPr>
        <p:spPr>
          <a:xfrm>
            <a:off x="172358" y="1723900"/>
            <a:ext cx="6558226" cy="36317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In the 1950’s, AIP (American Institute of Physics) and SPS began hatching a plan to support students and education issues. On April 22, 1968, Articles of Agreement between the AIP Student Sections and ΣΠΣ were signed, creating a joined Society of Physics Students (SPS) and ΣΠΣ. Both societies remain supported by AIP to this day.</a:t>
            </a:r>
            <a:endParaRPr/>
          </a:p>
          <a:p>
            <a:pPr marL="0" marR="0" lvl="0" indent="0" algn="l" rtl="0">
              <a:spcBef>
                <a:spcPts val="1000"/>
              </a:spcBef>
              <a:spcAft>
                <a:spcPts val="0"/>
              </a:spcAft>
              <a:buNone/>
            </a:pPr>
            <a:r>
              <a:rPr lang="en-US" sz="2000">
                <a:solidFill>
                  <a:schemeClr val="dk1"/>
                </a:solidFill>
                <a:latin typeface="Arial"/>
                <a:ea typeface="Arial"/>
                <a:cs typeface="Arial"/>
                <a:sym typeface="Arial"/>
              </a:rPr>
              <a:t>The organization continues to evolve - in 2021, SPS and ΣΠΣ changed its constitution to explicitly define that both societies must support both physics and astronomy students.</a:t>
            </a:r>
            <a:endParaRPr/>
          </a:p>
        </p:txBody>
      </p:sp>
      <p:pic>
        <p:nvPicPr>
          <p:cNvPr id="240" name="Google Shape;240;p8" descr="American Institute of Physics - Wikipedia"/>
          <p:cNvPicPr preferRelativeResize="0"/>
          <p:nvPr/>
        </p:nvPicPr>
        <p:blipFill rotWithShape="1">
          <a:blip r:embed="rId5">
            <a:alphaModFix/>
          </a:blip>
          <a:srcRect/>
          <a:stretch/>
        </p:blipFill>
        <p:spPr>
          <a:xfrm>
            <a:off x="9616071" y="6062990"/>
            <a:ext cx="1730115" cy="7165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1736942" y="266700"/>
            <a:ext cx="8704046" cy="5413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Open Sans"/>
                <a:ea typeface="Open Sans"/>
                <a:cs typeface="Open Sans"/>
                <a:sym typeface="Open Sans"/>
              </a:rPr>
              <a:t>SPS &amp; ΣΠΣ today</a:t>
            </a:r>
            <a:endParaRPr/>
          </a:p>
        </p:txBody>
      </p:sp>
      <p:sp>
        <p:nvSpPr>
          <p:cNvPr id="247" name="Google Shape;247;p9"/>
          <p:cNvSpPr txBox="1"/>
          <p:nvPr/>
        </p:nvSpPr>
        <p:spPr>
          <a:xfrm>
            <a:off x="260418" y="1909224"/>
            <a:ext cx="4937759" cy="44781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EB Garamond"/>
                <a:ea typeface="EB Garamond"/>
                <a:cs typeface="EB Garamond"/>
                <a:sym typeface="EB Garamond"/>
              </a:rPr>
              <a:t>Our societies continue to grow:</a:t>
            </a:r>
            <a:endParaRPr/>
          </a:p>
          <a:p>
            <a:pPr marL="342900" marR="0" lvl="0" indent="-342900" algn="l" rtl="0">
              <a:spcBef>
                <a:spcPts val="6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+ 840 SPS chapters</a:t>
            </a:r>
            <a:endParaRPr/>
          </a:p>
          <a:p>
            <a:pPr marL="342900" marR="0" lvl="0" indent="-342900" algn="l" rtl="0">
              <a:spcBef>
                <a:spcPts val="6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+ 580 ΣΠΣ chapters</a:t>
            </a:r>
            <a:endParaRPr/>
          </a:p>
          <a:p>
            <a:pPr marL="342900" marR="0" lvl="0" indent="-342900" algn="l" rtl="0">
              <a:spcBef>
                <a:spcPts val="6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+ 100,000 lifetime ΣΠΣ members</a:t>
            </a:r>
            <a:endParaRPr/>
          </a:p>
          <a:p>
            <a:pPr marL="342900" marR="0" lvl="0" indent="-342900" algn="l" rtl="0">
              <a:spcBef>
                <a:spcPts val="6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+100 Honorary ΣΠΣ Members</a:t>
            </a:r>
            <a:endParaRPr/>
          </a:p>
          <a:p>
            <a:pPr marL="342900" marR="0" lvl="0" indent="-342900" algn="l" rtl="0">
              <a:spcBef>
                <a:spcPts val="6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+40 international chapters</a:t>
            </a:r>
            <a:endParaRPr/>
          </a:p>
          <a:p>
            <a:pPr marL="342900" marR="0" lvl="0" indent="-342900" algn="l" rtl="0">
              <a:spcBef>
                <a:spcPts val="6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New ΣΠΣ Service Awards</a:t>
            </a:r>
            <a:endParaRPr/>
          </a:p>
          <a:p>
            <a:pPr marL="342900" marR="0" lvl="0" indent="-342900" algn="l" rtl="0">
              <a:spcBef>
                <a:spcPts val="6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New ΣΠΣ Leadership Scholarship</a:t>
            </a:r>
            <a:endParaRPr/>
          </a:p>
          <a:p>
            <a:pPr marL="342900" marR="0" lvl="0" indent="-342900" algn="l" rtl="0">
              <a:spcBef>
                <a:spcPts val="6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Yearly Regional Events</a:t>
            </a:r>
            <a:endParaRPr/>
          </a:p>
          <a:p>
            <a:pPr marL="342900" marR="0" lvl="0" indent="-342900" algn="l" rtl="0">
              <a:spcBef>
                <a:spcPts val="600"/>
              </a:spcBef>
              <a:spcAft>
                <a:spcPts val="0"/>
              </a:spcAft>
              <a:buClr>
                <a:schemeClr val="dk1"/>
              </a:buClr>
              <a:buSzPts val="2400"/>
              <a:buFont typeface="Arial"/>
              <a:buChar char="•"/>
            </a:pPr>
            <a:r>
              <a:rPr lang="en-US" sz="2400">
                <a:solidFill>
                  <a:schemeClr val="dk1"/>
                </a:solidFill>
                <a:latin typeface="EB Garamond"/>
                <a:ea typeface="EB Garamond"/>
                <a:cs typeface="EB Garamond"/>
                <a:sym typeface="EB Garamond"/>
              </a:rPr>
              <a:t>Physics and Astronomy Congresses</a:t>
            </a:r>
            <a:endParaRPr/>
          </a:p>
        </p:txBody>
      </p:sp>
      <p:pic>
        <p:nvPicPr>
          <p:cNvPr id="248" name="Google Shape;248;p9" descr="DSC_0211.tif"/>
          <p:cNvPicPr preferRelativeResize="0"/>
          <p:nvPr/>
        </p:nvPicPr>
        <p:blipFill rotWithShape="1">
          <a:blip r:embed="rId3">
            <a:alphaModFix/>
          </a:blip>
          <a:srcRect t="27749" b="17152"/>
          <a:stretch/>
        </p:blipFill>
        <p:spPr>
          <a:xfrm>
            <a:off x="5519738" y="2033633"/>
            <a:ext cx="5029200" cy="1837633"/>
          </a:xfrm>
          <a:prstGeom prst="rect">
            <a:avLst/>
          </a:prstGeom>
          <a:noFill/>
          <a:ln>
            <a:noFill/>
          </a:ln>
        </p:spPr>
      </p:pic>
      <p:pic>
        <p:nvPicPr>
          <p:cNvPr id="249" name="Google Shape;249;p9" descr="http://www.sigmapisigma.org/sites/default/files/images/congress/2016/sps-student-leaders.jpg"/>
          <p:cNvPicPr preferRelativeResize="0"/>
          <p:nvPr/>
        </p:nvPicPr>
        <p:blipFill rotWithShape="1">
          <a:blip r:embed="rId4">
            <a:alphaModFix/>
          </a:blip>
          <a:srcRect t="8163" b="16148"/>
          <a:stretch/>
        </p:blipFill>
        <p:spPr>
          <a:xfrm>
            <a:off x="5503228" y="4043493"/>
            <a:ext cx="4937760" cy="2199560"/>
          </a:xfrm>
          <a:prstGeom prst="rect">
            <a:avLst/>
          </a:prstGeom>
          <a:noFill/>
          <a:ln>
            <a:noFill/>
          </a:ln>
        </p:spPr>
      </p:pic>
    </p:spTree>
  </p:cSld>
  <p:clrMapOvr>
    <a:masterClrMapping/>
  </p:clrMapOvr>
</p:sld>
</file>

<file path=ppt/theme/theme1.xml><?xml version="1.0" encoding="utf-8"?>
<a:theme xmlns:a="http://schemas.openxmlformats.org/drawingml/2006/main" name="2_Waveform">
  <a:themeElements>
    <a:clrScheme name="SPS-BRAND">
      <a:dk1>
        <a:srgbClr val="000000"/>
      </a:dk1>
      <a:lt1>
        <a:srgbClr val="FFFFFF"/>
      </a:lt1>
      <a:dk2>
        <a:srgbClr val="A78BFF"/>
      </a:dk2>
      <a:lt2>
        <a:srgbClr val="C6E7FC"/>
      </a:lt2>
      <a:accent1>
        <a:srgbClr val="009AC7"/>
      </a:accent1>
      <a:accent2>
        <a:srgbClr val="05C5FF"/>
      </a:accent2>
      <a:accent3>
        <a:srgbClr val="00C792"/>
      </a:accent3>
      <a:accent4>
        <a:srgbClr val="98C700"/>
      </a:accent4>
      <a:accent5>
        <a:srgbClr val="C79200"/>
      </a:accent5>
      <a:accent6>
        <a:srgbClr val="3ED3FF"/>
      </a:accent6>
      <a:hlink>
        <a:srgbClr val="C72E00"/>
      </a:hlink>
      <a:folHlink>
        <a:srgbClr val="C72E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Waveform">
  <a:themeElements>
    <a:clrScheme name="SPS-BRAND">
      <a:dk1>
        <a:srgbClr val="000000"/>
      </a:dk1>
      <a:lt1>
        <a:srgbClr val="FFFFFF"/>
      </a:lt1>
      <a:dk2>
        <a:srgbClr val="A78BFF"/>
      </a:dk2>
      <a:lt2>
        <a:srgbClr val="C6E7FC"/>
      </a:lt2>
      <a:accent1>
        <a:srgbClr val="009AC7"/>
      </a:accent1>
      <a:accent2>
        <a:srgbClr val="05C5FF"/>
      </a:accent2>
      <a:accent3>
        <a:srgbClr val="00C792"/>
      </a:accent3>
      <a:accent4>
        <a:srgbClr val="98C700"/>
      </a:accent4>
      <a:accent5>
        <a:srgbClr val="C79200"/>
      </a:accent5>
      <a:accent6>
        <a:srgbClr val="3ED3FF"/>
      </a:accent6>
      <a:hlink>
        <a:srgbClr val="C72E00"/>
      </a:hlink>
      <a:folHlink>
        <a:srgbClr val="C72E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veform">
  <a:themeElements>
    <a:clrScheme name="SPS-BRAND">
      <a:dk1>
        <a:srgbClr val="000000"/>
      </a:dk1>
      <a:lt1>
        <a:srgbClr val="FFFFFF"/>
      </a:lt1>
      <a:dk2>
        <a:srgbClr val="A78BFF"/>
      </a:dk2>
      <a:lt2>
        <a:srgbClr val="C6E7FC"/>
      </a:lt2>
      <a:accent1>
        <a:srgbClr val="009AC7"/>
      </a:accent1>
      <a:accent2>
        <a:srgbClr val="05C5FF"/>
      </a:accent2>
      <a:accent3>
        <a:srgbClr val="00C792"/>
      </a:accent3>
      <a:accent4>
        <a:srgbClr val="98C700"/>
      </a:accent4>
      <a:accent5>
        <a:srgbClr val="C79200"/>
      </a:accent5>
      <a:accent6>
        <a:srgbClr val="3ED3FF"/>
      </a:accent6>
      <a:hlink>
        <a:srgbClr val="C72E00"/>
      </a:hlink>
      <a:folHlink>
        <a:srgbClr val="C72E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3855</Words>
  <Application>Microsoft Office PowerPoint</Application>
  <PresentationFormat>Widescreen</PresentationFormat>
  <Paragraphs>245</Paragraphs>
  <Slides>19</Slides>
  <Notes>19</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2_Waveform</vt:lpstr>
      <vt:lpstr>4_Waveform</vt:lpstr>
      <vt:lpstr>1_Waveform</vt:lpstr>
      <vt:lpstr>ΣΠΣ The Physics and Astronomy Honor Society: Induction Ceremony and Reception</vt:lpstr>
      <vt:lpstr>SPS &amp; ΣΠΣ – Linked, but Distinct </vt:lpstr>
      <vt:lpstr>The Mission</vt:lpstr>
      <vt:lpstr>A brief History of ΣΠΣ </vt:lpstr>
      <vt:lpstr>The beginning…</vt:lpstr>
      <vt:lpstr>Supporting Physics and Astronomy</vt:lpstr>
      <vt:lpstr>Marsh W. White</vt:lpstr>
      <vt:lpstr>An organization evolving</vt:lpstr>
      <vt:lpstr>SPS &amp; ΣΠΣ today</vt:lpstr>
      <vt:lpstr>ΣΠΣ Physics and Astronomy Congresses</vt:lpstr>
      <vt:lpstr>2025 Physics and Astronomy Congress -Σupporting Πhase Σhifts</vt:lpstr>
      <vt:lpstr>2028 Physics &amp; Astronomy Congress</vt:lpstr>
      <vt:lpstr>Lifelong Service Opportunities</vt:lpstr>
      <vt:lpstr>Symbolism</vt:lpstr>
      <vt:lpstr>Induction: Signing of the Book</vt:lpstr>
      <vt:lpstr>The ΣΠΣ Pledge</vt:lpstr>
      <vt:lpstr>Charge to New Members</vt:lpstr>
      <vt:lpstr>ΣΠΣ: Experiences, Opportunities, and Connections</vt:lpstr>
      <vt:lpstr>Congratulations!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Kayla Stephens</dc:creator>
  <cp:lastModifiedBy>Earl Blodgett</cp:lastModifiedBy>
  <cp:revision>4</cp:revision>
  <dcterms:created xsi:type="dcterms:W3CDTF">2022-04-12T18:50:51Z</dcterms:created>
  <dcterms:modified xsi:type="dcterms:W3CDTF">2026-04-15T21:03:35Z</dcterms:modified>
</cp:coreProperties>
</file>