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43891200" cy="32918400"/>
  <p:notesSz cx="6858000" cy="9144000"/>
  <p:defaultTextStyle>
    <a:defPPr>
      <a:defRPr lang="en-US"/>
    </a:defPPr>
    <a:lvl1pPr marL="0" algn="l" defTabSz="4389120" rtl="0" eaLnBrk="1" latinLnBrk="0" hangingPunct="1">
      <a:defRPr sz="8600" kern="1200">
        <a:solidFill>
          <a:schemeClr val="tx1"/>
        </a:solidFill>
        <a:latin typeface="+mn-lt"/>
        <a:ea typeface="+mn-ea"/>
        <a:cs typeface="+mn-cs"/>
      </a:defRPr>
    </a:lvl1pPr>
    <a:lvl2pPr marL="2194560" algn="l" defTabSz="4389120" rtl="0" eaLnBrk="1" latinLnBrk="0" hangingPunct="1">
      <a:defRPr sz="8600" kern="1200">
        <a:solidFill>
          <a:schemeClr val="tx1"/>
        </a:solidFill>
        <a:latin typeface="+mn-lt"/>
        <a:ea typeface="+mn-ea"/>
        <a:cs typeface="+mn-cs"/>
      </a:defRPr>
    </a:lvl2pPr>
    <a:lvl3pPr marL="4389120" algn="l" defTabSz="4389120" rtl="0" eaLnBrk="1" latinLnBrk="0" hangingPunct="1">
      <a:defRPr sz="8600" kern="1200">
        <a:solidFill>
          <a:schemeClr val="tx1"/>
        </a:solidFill>
        <a:latin typeface="+mn-lt"/>
        <a:ea typeface="+mn-ea"/>
        <a:cs typeface="+mn-cs"/>
      </a:defRPr>
    </a:lvl3pPr>
    <a:lvl4pPr marL="6583680" algn="l" defTabSz="4389120" rtl="0" eaLnBrk="1" latinLnBrk="0" hangingPunct="1">
      <a:defRPr sz="8600" kern="1200">
        <a:solidFill>
          <a:schemeClr val="tx1"/>
        </a:solidFill>
        <a:latin typeface="+mn-lt"/>
        <a:ea typeface="+mn-ea"/>
        <a:cs typeface="+mn-cs"/>
      </a:defRPr>
    </a:lvl4pPr>
    <a:lvl5pPr marL="8778240" algn="l" defTabSz="4389120" rtl="0" eaLnBrk="1" latinLnBrk="0" hangingPunct="1">
      <a:defRPr sz="8600" kern="1200">
        <a:solidFill>
          <a:schemeClr val="tx1"/>
        </a:solidFill>
        <a:latin typeface="+mn-lt"/>
        <a:ea typeface="+mn-ea"/>
        <a:cs typeface="+mn-cs"/>
      </a:defRPr>
    </a:lvl5pPr>
    <a:lvl6pPr marL="10972800" algn="l" defTabSz="4389120" rtl="0" eaLnBrk="1" latinLnBrk="0" hangingPunct="1">
      <a:defRPr sz="8600" kern="1200">
        <a:solidFill>
          <a:schemeClr val="tx1"/>
        </a:solidFill>
        <a:latin typeface="+mn-lt"/>
        <a:ea typeface="+mn-ea"/>
        <a:cs typeface="+mn-cs"/>
      </a:defRPr>
    </a:lvl6pPr>
    <a:lvl7pPr marL="13167360" algn="l" defTabSz="4389120" rtl="0" eaLnBrk="1" latinLnBrk="0" hangingPunct="1">
      <a:defRPr sz="8600" kern="1200">
        <a:solidFill>
          <a:schemeClr val="tx1"/>
        </a:solidFill>
        <a:latin typeface="+mn-lt"/>
        <a:ea typeface="+mn-ea"/>
        <a:cs typeface="+mn-cs"/>
      </a:defRPr>
    </a:lvl7pPr>
    <a:lvl8pPr marL="15361920" algn="l" defTabSz="4389120" rtl="0" eaLnBrk="1" latinLnBrk="0" hangingPunct="1">
      <a:defRPr sz="8600" kern="1200">
        <a:solidFill>
          <a:schemeClr val="tx1"/>
        </a:solidFill>
        <a:latin typeface="+mn-lt"/>
        <a:ea typeface="+mn-ea"/>
        <a:cs typeface="+mn-cs"/>
      </a:defRPr>
    </a:lvl8pPr>
    <a:lvl9pPr marL="17556480" algn="l" defTabSz="4389120" rtl="0" eaLnBrk="1" latinLnBrk="0" hangingPunct="1">
      <a:defRPr sz="86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0368">
          <p15:clr>
            <a:srgbClr val="A4A3A4"/>
          </p15:clr>
        </p15:guide>
        <p15:guide id="2" pos="13824">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616DA210-FB5B-4158-B5E0-FEB733F419BA}" styleName="Light Style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2520" autoAdjust="0"/>
  </p:normalViewPr>
  <p:slideViewPr>
    <p:cSldViewPr>
      <p:cViewPr>
        <p:scale>
          <a:sx n="25" d="100"/>
          <a:sy n="25" d="100"/>
        </p:scale>
        <p:origin x="1260" y="72"/>
      </p:cViewPr>
      <p:guideLst>
        <p:guide orient="horz" pos="10368"/>
        <p:guide pos="13824"/>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357F14D-8571-449A-A3A6-DE1620A71181}" type="datetimeFigureOut">
              <a:rPr lang="en-US" smtClean="0"/>
              <a:t>9/30/2016</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F249418-D321-4B3C-A931-B4586CDF2FFC}" type="slidenum">
              <a:rPr lang="en-US" smtClean="0"/>
              <a:t>‹#›</a:t>
            </a:fld>
            <a:endParaRPr lang="en-US"/>
          </a:p>
        </p:txBody>
      </p:sp>
    </p:spTree>
    <p:extLst>
      <p:ext uri="{BB962C8B-B14F-4D97-AF65-F5344CB8AC3E}">
        <p14:creationId xmlns:p14="http://schemas.microsoft.com/office/powerpoint/2010/main" val="113432863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F249418-D321-4B3C-A931-B4586CDF2FFC}" type="slidenum">
              <a:rPr lang="en-US" smtClean="0"/>
              <a:t>1</a:t>
            </a:fld>
            <a:endParaRPr lang="en-US"/>
          </a:p>
        </p:txBody>
      </p:sp>
    </p:spTree>
    <p:extLst>
      <p:ext uri="{BB962C8B-B14F-4D97-AF65-F5344CB8AC3E}">
        <p14:creationId xmlns:p14="http://schemas.microsoft.com/office/powerpoint/2010/main" val="361344689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291840" y="10226042"/>
            <a:ext cx="37307520" cy="7056120"/>
          </a:xfrm>
        </p:spPr>
        <p:txBody>
          <a:bodyPr/>
          <a:lstStyle/>
          <a:p>
            <a:r>
              <a:rPr lang="en-US"/>
              <a:t>Click to edit Master title style</a:t>
            </a:r>
          </a:p>
        </p:txBody>
      </p:sp>
      <p:sp>
        <p:nvSpPr>
          <p:cNvPr id="3" name="Subtitle 2"/>
          <p:cNvSpPr>
            <a:spLocks noGrp="1"/>
          </p:cNvSpPr>
          <p:nvPr>
            <p:ph type="subTitle" idx="1"/>
          </p:nvPr>
        </p:nvSpPr>
        <p:spPr>
          <a:xfrm>
            <a:off x="6583680" y="18653760"/>
            <a:ext cx="30723840" cy="8412480"/>
          </a:xfrm>
        </p:spPr>
        <p:txBody>
          <a:bodyPr/>
          <a:lstStyle>
            <a:lvl1pPr marL="0" indent="0" algn="ctr">
              <a:buNone/>
              <a:defRPr>
                <a:solidFill>
                  <a:schemeClr val="tx1">
                    <a:tint val="75000"/>
                  </a:schemeClr>
                </a:solidFill>
              </a:defRPr>
            </a:lvl1pPr>
            <a:lvl2pPr marL="2194560" indent="0" algn="ctr">
              <a:buNone/>
              <a:defRPr>
                <a:solidFill>
                  <a:schemeClr val="tx1">
                    <a:tint val="75000"/>
                  </a:schemeClr>
                </a:solidFill>
              </a:defRPr>
            </a:lvl2pPr>
            <a:lvl3pPr marL="4389120" indent="0" algn="ctr">
              <a:buNone/>
              <a:defRPr>
                <a:solidFill>
                  <a:schemeClr val="tx1">
                    <a:tint val="75000"/>
                  </a:schemeClr>
                </a:solidFill>
              </a:defRPr>
            </a:lvl3pPr>
            <a:lvl4pPr marL="6583680" indent="0" algn="ctr">
              <a:buNone/>
              <a:defRPr>
                <a:solidFill>
                  <a:schemeClr val="tx1">
                    <a:tint val="75000"/>
                  </a:schemeClr>
                </a:solidFill>
              </a:defRPr>
            </a:lvl4pPr>
            <a:lvl5pPr marL="8778240" indent="0" algn="ctr">
              <a:buNone/>
              <a:defRPr>
                <a:solidFill>
                  <a:schemeClr val="tx1">
                    <a:tint val="75000"/>
                  </a:schemeClr>
                </a:solidFill>
              </a:defRPr>
            </a:lvl5pPr>
            <a:lvl6pPr marL="10972800" indent="0" algn="ctr">
              <a:buNone/>
              <a:defRPr>
                <a:solidFill>
                  <a:schemeClr val="tx1">
                    <a:tint val="75000"/>
                  </a:schemeClr>
                </a:solidFill>
              </a:defRPr>
            </a:lvl6pPr>
            <a:lvl7pPr marL="13167360" indent="0" algn="ctr">
              <a:buNone/>
              <a:defRPr>
                <a:solidFill>
                  <a:schemeClr val="tx1">
                    <a:tint val="75000"/>
                  </a:schemeClr>
                </a:solidFill>
              </a:defRPr>
            </a:lvl7pPr>
            <a:lvl8pPr marL="15361920" indent="0" algn="ctr">
              <a:buNone/>
              <a:defRPr>
                <a:solidFill>
                  <a:schemeClr val="tx1">
                    <a:tint val="75000"/>
                  </a:schemeClr>
                </a:solidFill>
              </a:defRPr>
            </a:lvl8pPr>
            <a:lvl9pPr marL="1755648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4FDB0529-7FB6-49E6-9A8F-810AE8BF696A}" type="datetimeFigureOut">
              <a:rPr lang="en-US" smtClean="0"/>
              <a:t>9/30/2016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D5D62E2-1C09-49C4-BF78-B94D96E4FE64}" type="slidenum">
              <a:rPr lang="en-US" smtClean="0"/>
              <a:t>‹#›</a:t>
            </a:fld>
            <a:endParaRPr lang="en-US"/>
          </a:p>
        </p:txBody>
      </p:sp>
    </p:spTree>
    <p:extLst>
      <p:ext uri="{BB962C8B-B14F-4D97-AF65-F5344CB8AC3E}">
        <p14:creationId xmlns:p14="http://schemas.microsoft.com/office/powerpoint/2010/main" val="285752789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FDB0529-7FB6-49E6-9A8F-810AE8BF696A}" type="datetimeFigureOut">
              <a:rPr lang="en-US" smtClean="0"/>
              <a:t>9/30/2016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D5D62E2-1C09-49C4-BF78-B94D96E4FE64}" type="slidenum">
              <a:rPr lang="en-US" smtClean="0"/>
              <a:t>‹#›</a:t>
            </a:fld>
            <a:endParaRPr lang="en-US"/>
          </a:p>
        </p:txBody>
      </p:sp>
    </p:spTree>
    <p:extLst>
      <p:ext uri="{BB962C8B-B14F-4D97-AF65-F5344CB8AC3E}">
        <p14:creationId xmlns:p14="http://schemas.microsoft.com/office/powerpoint/2010/main" val="2607541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52742905" y="6324600"/>
            <a:ext cx="47404018" cy="134820662"/>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10530843" y="6324600"/>
            <a:ext cx="141480542" cy="134820662"/>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FDB0529-7FB6-49E6-9A8F-810AE8BF696A}" type="datetimeFigureOut">
              <a:rPr lang="en-US" smtClean="0"/>
              <a:t>9/30/2016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D5D62E2-1C09-49C4-BF78-B94D96E4FE64}" type="slidenum">
              <a:rPr lang="en-US" smtClean="0"/>
              <a:t>‹#›</a:t>
            </a:fld>
            <a:endParaRPr lang="en-US"/>
          </a:p>
        </p:txBody>
      </p:sp>
    </p:spTree>
    <p:extLst>
      <p:ext uri="{BB962C8B-B14F-4D97-AF65-F5344CB8AC3E}">
        <p14:creationId xmlns:p14="http://schemas.microsoft.com/office/powerpoint/2010/main" val="274631139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FDB0529-7FB6-49E6-9A8F-810AE8BF696A}" type="datetimeFigureOut">
              <a:rPr lang="en-US" smtClean="0"/>
              <a:t>9/30/2016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D5D62E2-1C09-49C4-BF78-B94D96E4FE64}" type="slidenum">
              <a:rPr lang="en-US" smtClean="0"/>
              <a:t>‹#›</a:t>
            </a:fld>
            <a:endParaRPr lang="en-US"/>
          </a:p>
        </p:txBody>
      </p:sp>
    </p:spTree>
    <p:extLst>
      <p:ext uri="{BB962C8B-B14F-4D97-AF65-F5344CB8AC3E}">
        <p14:creationId xmlns:p14="http://schemas.microsoft.com/office/powerpoint/2010/main" val="13635773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3467102" y="21153122"/>
            <a:ext cx="37307520" cy="6537960"/>
          </a:xfrm>
        </p:spPr>
        <p:txBody>
          <a:bodyPr anchor="t"/>
          <a:lstStyle>
            <a:lvl1pPr algn="l">
              <a:defRPr sz="19200" b="1" cap="all"/>
            </a:lvl1pPr>
          </a:lstStyle>
          <a:p>
            <a:r>
              <a:rPr lang="en-US"/>
              <a:t>Click to edit Master title style</a:t>
            </a:r>
          </a:p>
        </p:txBody>
      </p:sp>
      <p:sp>
        <p:nvSpPr>
          <p:cNvPr id="3" name="Text Placeholder 2"/>
          <p:cNvSpPr>
            <a:spLocks noGrp="1"/>
          </p:cNvSpPr>
          <p:nvPr>
            <p:ph type="body" idx="1"/>
          </p:nvPr>
        </p:nvSpPr>
        <p:spPr>
          <a:xfrm>
            <a:off x="3467102" y="13952225"/>
            <a:ext cx="37307520" cy="7200898"/>
          </a:xfrm>
        </p:spPr>
        <p:txBody>
          <a:bodyPr anchor="b"/>
          <a:lstStyle>
            <a:lvl1pPr marL="0" indent="0">
              <a:buNone/>
              <a:defRPr sz="9600">
                <a:solidFill>
                  <a:schemeClr val="tx1">
                    <a:tint val="75000"/>
                  </a:schemeClr>
                </a:solidFill>
              </a:defRPr>
            </a:lvl1pPr>
            <a:lvl2pPr marL="2194560" indent="0">
              <a:buNone/>
              <a:defRPr sz="8600">
                <a:solidFill>
                  <a:schemeClr val="tx1">
                    <a:tint val="75000"/>
                  </a:schemeClr>
                </a:solidFill>
              </a:defRPr>
            </a:lvl2pPr>
            <a:lvl3pPr marL="4389120" indent="0">
              <a:buNone/>
              <a:defRPr sz="7700">
                <a:solidFill>
                  <a:schemeClr val="tx1">
                    <a:tint val="75000"/>
                  </a:schemeClr>
                </a:solidFill>
              </a:defRPr>
            </a:lvl3pPr>
            <a:lvl4pPr marL="6583680" indent="0">
              <a:buNone/>
              <a:defRPr sz="6700">
                <a:solidFill>
                  <a:schemeClr val="tx1">
                    <a:tint val="75000"/>
                  </a:schemeClr>
                </a:solidFill>
              </a:defRPr>
            </a:lvl4pPr>
            <a:lvl5pPr marL="8778240" indent="0">
              <a:buNone/>
              <a:defRPr sz="6700">
                <a:solidFill>
                  <a:schemeClr val="tx1">
                    <a:tint val="75000"/>
                  </a:schemeClr>
                </a:solidFill>
              </a:defRPr>
            </a:lvl5pPr>
            <a:lvl6pPr marL="10972800" indent="0">
              <a:buNone/>
              <a:defRPr sz="6700">
                <a:solidFill>
                  <a:schemeClr val="tx1">
                    <a:tint val="75000"/>
                  </a:schemeClr>
                </a:solidFill>
              </a:defRPr>
            </a:lvl6pPr>
            <a:lvl7pPr marL="13167360" indent="0">
              <a:buNone/>
              <a:defRPr sz="6700">
                <a:solidFill>
                  <a:schemeClr val="tx1">
                    <a:tint val="75000"/>
                  </a:schemeClr>
                </a:solidFill>
              </a:defRPr>
            </a:lvl7pPr>
            <a:lvl8pPr marL="15361920" indent="0">
              <a:buNone/>
              <a:defRPr sz="6700">
                <a:solidFill>
                  <a:schemeClr val="tx1">
                    <a:tint val="75000"/>
                  </a:schemeClr>
                </a:solidFill>
              </a:defRPr>
            </a:lvl8pPr>
            <a:lvl9pPr marL="17556480" indent="0">
              <a:buNone/>
              <a:defRPr sz="67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FDB0529-7FB6-49E6-9A8F-810AE8BF696A}" type="datetimeFigureOut">
              <a:rPr lang="en-US" smtClean="0"/>
              <a:t>9/30/2016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D5D62E2-1C09-49C4-BF78-B94D96E4FE64}" type="slidenum">
              <a:rPr lang="en-US" smtClean="0"/>
              <a:t>‹#›</a:t>
            </a:fld>
            <a:endParaRPr lang="en-US"/>
          </a:p>
        </p:txBody>
      </p:sp>
    </p:spTree>
    <p:extLst>
      <p:ext uri="{BB962C8B-B14F-4D97-AF65-F5344CB8AC3E}">
        <p14:creationId xmlns:p14="http://schemas.microsoft.com/office/powerpoint/2010/main" val="204916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10530842" y="36865560"/>
            <a:ext cx="94442280" cy="104279702"/>
          </a:xfrm>
        </p:spPr>
        <p:txBody>
          <a:bodyPr/>
          <a:lstStyle>
            <a:lvl1pPr>
              <a:defRPr sz="13400"/>
            </a:lvl1pPr>
            <a:lvl2pPr>
              <a:defRPr sz="11500"/>
            </a:lvl2pPr>
            <a:lvl3pPr>
              <a:defRPr sz="9600"/>
            </a:lvl3pPr>
            <a:lvl4pPr>
              <a:defRPr sz="8600"/>
            </a:lvl4pPr>
            <a:lvl5pPr>
              <a:defRPr sz="8600"/>
            </a:lvl5pPr>
            <a:lvl6pPr>
              <a:defRPr sz="8600"/>
            </a:lvl6pPr>
            <a:lvl7pPr>
              <a:defRPr sz="8600"/>
            </a:lvl7pPr>
            <a:lvl8pPr>
              <a:defRPr sz="8600"/>
            </a:lvl8pPr>
            <a:lvl9pPr>
              <a:defRPr sz="8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105704642" y="36865560"/>
            <a:ext cx="94442280" cy="104279702"/>
          </a:xfrm>
        </p:spPr>
        <p:txBody>
          <a:bodyPr/>
          <a:lstStyle>
            <a:lvl1pPr>
              <a:defRPr sz="13400"/>
            </a:lvl1pPr>
            <a:lvl2pPr>
              <a:defRPr sz="11500"/>
            </a:lvl2pPr>
            <a:lvl3pPr>
              <a:defRPr sz="9600"/>
            </a:lvl3pPr>
            <a:lvl4pPr>
              <a:defRPr sz="8600"/>
            </a:lvl4pPr>
            <a:lvl5pPr>
              <a:defRPr sz="8600"/>
            </a:lvl5pPr>
            <a:lvl6pPr>
              <a:defRPr sz="8600"/>
            </a:lvl6pPr>
            <a:lvl7pPr>
              <a:defRPr sz="8600"/>
            </a:lvl7pPr>
            <a:lvl8pPr>
              <a:defRPr sz="8600"/>
            </a:lvl8pPr>
            <a:lvl9pPr>
              <a:defRPr sz="8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4FDB0529-7FB6-49E6-9A8F-810AE8BF696A}" type="datetimeFigureOut">
              <a:rPr lang="en-US" smtClean="0"/>
              <a:t>9/30/2016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D5D62E2-1C09-49C4-BF78-B94D96E4FE64}" type="slidenum">
              <a:rPr lang="en-US" smtClean="0"/>
              <a:t>‹#›</a:t>
            </a:fld>
            <a:endParaRPr lang="en-US"/>
          </a:p>
        </p:txBody>
      </p:sp>
    </p:spTree>
    <p:extLst>
      <p:ext uri="{BB962C8B-B14F-4D97-AF65-F5344CB8AC3E}">
        <p14:creationId xmlns:p14="http://schemas.microsoft.com/office/powerpoint/2010/main" val="146654713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194560" y="1318262"/>
            <a:ext cx="39502080" cy="54864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2194560" y="7368542"/>
            <a:ext cx="19392902" cy="3070858"/>
          </a:xfrm>
        </p:spPr>
        <p:txBody>
          <a:bodyPr anchor="b"/>
          <a:lstStyle>
            <a:lvl1pPr marL="0" indent="0">
              <a:buNone/>
              <a:defRPr sz="11500" b="1"/>
            </a:lvl1pPr>
            <a:lvl2pPr marL="2194560" indent="0">
              <a:buNone/>
              <a:defRPr sz="9600" b="1"/>
            </a:lvl2pPr>
            <a:lvl3pPr marL="4389120" indent="0">
              <a:buNone/>
              <a:defRPr sz="8600" b="1"/>
            </a:lvl3pPr>
            <a:lvl4pPr marL="6583680" indent="0">
              <a:buNone/>
              <a:defRPr sz="7700" b="1"/>
            </a:lvl4pPr>
            <a:lvl5pPr marL="8778240" indent="0">
              <a:buNone/>
              <a:defRPr sz="7700" b="1"/>
            </a:lvl5pPr>
            <a:lvl6pPr marL="10972800" indent="0">
              <a:buNone/>
              <a:defRPr sz="7700" b="1"/>
            </a:lvl6pPr>
            <a:lvl7pPr marL="13167360" indent="0">
              <a:buNone/>
              <a:defRPr sz="7700" b="1"/>
            </a:lvl7pPr>
            <a:lvl8pPr marL="15361920" indent="0">
              <a:buNone/>
              <a:defRPr sz="7700" b="1"/>
            </a:lvl8pPr>
            <a:lvl9pPr marL="17556480" indent="0">
              <a:buNone/>
              <a:defRPr sz="7700" b="1"/>
            </a:lvl9pPr>
          </a:lstStyle>
          <a:p>
            <a:pPr lvl="0"/>
            <a:r>
              <a:rPr lang="en-US"/>
              <a:t>Click to edit Master text styles</a:t>
            </a:r>
          </a:p>
        </p:txBody>
      </p:sp>
      <p:sp>
        <p:nvSpPr>
          <p:cNvPr id="4" name="Content Placeholder 3"/>
          <p:cNvSpPr>
            <a:spLocks noGrp="1"/>
          </p:cNvSpPr>
          <p:nvPr>
            <p:ph sz="half" idx="2"/>
          </p:nvPr>
        </p:nvSpPr>
        <p:spPr>
          <a:xfrm>
            <a:off x="2194560" y="10439400"/>
            <a:ext cx="19392902" cy="18966182"/>
          </a:xfrm>
        </p:spPr>
        <p:txBody>
          <a:bodyPr/>
          <a:lstStyle>
            <a:lvl1pPr>
              <a:defRPr sz="11500"/>
            </a:lvl1pPr>
            <a:lvl2pPr>
              <a:defRPr sz="9600"/>
            </a:lvl2pPr>
            <a:lvl3pPr>
              <a:defRPr sz="8600"/>
            </a:lvl3pPr>
            <a:lvl4pPr>
              <a:defRPr sz="7700"/>
            </a:lvl4pPr>
            <a:lvl5pPr>
              <a:defRPr sz="7700"/>
            </a:lvl5pPr>
            <a:lvl6pPr>
              <a:defRPr sz="7700"/>
            </a:lvl6pPr>
            <a:lvl7pPr>
              <a:defRPr sz="7700"/>
            </a:lvl7pPr>
            <a:lvl8pPr>
              <a:defRPr sz="7700"/>
            </a:lvl8pPr>
            <a:lvl9pPr>
              <a:defRPr sz="77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22296122" y="7368542"/>
            <a:ext cx="19400520" cy="3070858"/>
          </a:xfrm>
        </p:spPr>
        <p:txBody>
          <a:bodyPr anchor="b"/>
          <a:lstStyle>
            <a:lvl1pPr marL="0" indent="0">
              <a:buNone/>
              <a:defRPr sz="11500" b="1"/>
            </a:lvl1pPr>
            <a:lvl2pPr marL="2194560" indent="0">
              <a:buNone/>
              <a:defRPr sz="9600" b="1"/>
            </a:lvl2pPr>
            <a:lvl3pPr marL="4389120" indent="0">
              <a:buNone/>
              <a:defRPr sz="8600" b="1"/>
            </a:lvl3pPr>
            <a:lvl4pPr marL="6583680" indent="0">
              <a:buNone/>
              <a:defRPr sz="7700" b="1"/>
            </a:lvl4pPr>
            <a:lvl5pPr marL="8778240" indent="0">
              <a:buNone/>
              <a:defRPr sz="7700" b="1"/>
            </a:lvl5pPr>
            <a:lvl6pPr marL="10972800" indent="0">
              <a:buNone/>
              <a:defRPr sz="7700" b="1"/>
            </a:lvl6pPr>
            <a:lvl7pPr marL="13167360" indent="0">
              <a:buNone/>
              <a:defRPr sz="7700" b="1"/>
            </a:lvl7pPr>
            <a:lvl8pPr marL="15361920" indent="0">
              <a:buNone/>
              <a:defRPr sz="7700" b="1"/>
            </a:lvl8pPr>
            <a:lvl9pPr marL="17556480" indent="0">
              <a:buNone/>
              <a:defRPr sz="7700" b="1"/>
            </a:lvl9pPr>
          </a:lstStyle>
          <a:p>
            <a:pPr lvl="0"/>
            <a:r>
              <a:rPr lang="en-US"/>
              <a:t>Click to edit Master text styles</a:t>
            </a:r>
          </a:p>
        </p:txBody>
      </p:sp>
      <p:sp>
        <p:nvSpPr>
          <p:cNvPr id="6" name="Content Placeholder 5"/>
          <p:cNvSpPr>
            <a:spLocks noGrp="1"/>
          </p:cNvSpPr>
          <p:nvPr>
            <p:ph sz="quarter" idx="4"/>
          </p:nvPr>
        </p:nvSpPr>
        <p:spPr>
          <a:xfrm>
            <a:off x="22296122" y="10439400"/>
            <a:ext cx="19400520" cy="18966182"/>
          </a:xfrm>
        </p:spPr>
        <p:txBody>
          <a:bodyPr/>
          <a:lstStyle>
            <a:lvl1pPr>
              <a:defRPr sz="11500"/>
            </a:lvl1pPr>
            <a:lvl2pPr>
              <a:defRPr sz="9600"/>
            </a:lvl2pPr>
            <a:lvl3pPr>
              <a:defRPr sz="8600"/>
            </a:lvl3pPr>
            <a:lvl4pPr>
              <a:defRPr sz="7700"/>
            </a:lvl4pPr>
            <a:lvl5pPr>
              <a:defRPr sz="7700"/>
            </a:lvl5pPr>
            <a:lvl6pPr>
              <a:defRPr sz="7700"/>
            </a:lvl6pPr>
            <a:lvl7pPr>
              <a:defRPr sz="7700"/>
            </a:lvl7pPr>
            <a:lvl8pPr>
              <a:defRPr sz="7700"/>
            </a:lvl8pPr>
            <a:lvl9pPr>
              <a:defRPr sz="77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4FDB0529-7FB6-49E6-9A8F-810AE8BF696A}" type="datetimeFigureOut">
              <a:rPr lang="en-US" smtClean="0"/>
              <a:t>9/30/2016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D5D62E2-1C09-49C4-BF78-B94D96E4FE64}" type="slidenum">
              <a:rPr lang="en-US" smtClean="0"/>
              <a:t>‹#›</a:t>
            </a:fld>
            <a:endParaRPr lang="en-US"/>
          </a:p>
        </p:txBody>
      </p:sp>
    </p:spTree>
    <p:extLst>
      <p:ext uri="{BB962C8B-B14F-4D97-AF65-F5344CB8AC3E}">
        <p14:creationId xmlns:p14="http://schemas.microsoft.com/office/powerpoint/2010/main" val="383885498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4FDB0529-7FB6-49E6-9A8F-810AE8BF696A}" type="datetimeFigureOut">
              <a:rPr lang="en-US" smtClean="0"/>
              <a:t>9/30/2016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D5D62E2-1C09-49C4-BF78-B94D96E4FE64}" type="slidenum">
              <a:rPr lang="en-US" smtClean="0"/>
              <a:t>‹#›</a:t>
            </a:fld>
            <a:endParaRPr lang="en-US"/>
          </a:p>
        </p:txBody>
      </p:sp>
    </p:spTree>
    <p:extLst>
      <p:ext uri="{BB962C8B-B14F-4D97-AF65-F5344CB8AC3E}">
        <p14:creationId xmlns:p14="http://schemas.microsoft.com/office/powerpoint/2010/main" val="77696510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FDB0529-7FB6-49E6-9A8F-810AE8BF696A}" type="datetimeFigureOut">
              <a:rPr lang="en-US" smtClean="0"/>
              <a:t>9/30/2016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D5D62E2-1C09-49C4-BF78-B94D96E4FE64}" type="slidenum">
              <a:rPr lang="en-US" smtClean="0"/>
              <a:t>‹#›</a:t>
            </a:fld>
            <a:endParaRPr lang="en-US"/>
          </a:p>
        </p:txBody>
      </p:sp>
    </p:spTree>
    <p:extLst>
      <p:ext uri="{BB962C8B-B14F-4D97-AF65-F5344CB8AC3E}">
        <p14:creationId xmlns:p14="http://schemas.microsoft.com/office/powerpoint/2010/main" val="308358474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194563" y="1310640"/>
            <a:ext cx="14439902" cy="5577840"/>
          </a:xfrm>
        </p:spPr>
        <p:txBody>
          <a:bodyPr anchor="b"/>
          <a:lstStyle>
            <a:lvl1pPr algn="l">
              <a:defRPr sz="9600" b="1"/>
            </a:lvl1pPr>
          </a:lstStyle>
          <a:p>
            <a:r>
              <a:rPr lang="en-US"/>
              <a:t>Click to edit Master title style</a:t>
            </a:r>
          </a:p>
        </p:txBody>
      </p:sp>
      <p:sp>
        <p:nvSpPr>
          <p:cNvPr id="3" name="Content Placeholder 2"/>
          <p:cNvSpPr>
            <a:spLocks noGrp="1"/>
          </p:cNvSpPr>
          <p:nvPr>
            <p:ph idx="1"/>
          </p:nvPr>
        </p:nvSpPr>
        <p:spPr>
          <a:xfrm>
            <a:off x="17160240" y="1310643"/>
            <a:ext cx="24536400" cy="28094942"/>
          </a:xfrm>
        </p:spPr>
        <p:txBody>
          <a:bodyPr/>
          <a:lstStyle>
            <a:lvl1pPr>
              <a:defRPr sz="15400"/>
            </a:lvl1pPr>
            <a:lvl2pPr>
              <a:defRPr sz="13400"/>
            </a:lvl2pPr>
            <a:lvl3pPr>
              <a:defRPr sz="11500"/>
            </a:lvl3pPr>
            <a:lvl4pPr>
              <a:defRPr sz="9600"/>
            </a:lvl4pPr>
            <a:lvl5pPr>
              <a:defRPr sz="9600"/>
            </a:lvl5pPr>
            <a:lvl6pPr>
              <a:defRPr sz="9600"/>
            </a:lvl6pPr>
            <a:lvl7pPr>
              <a:defRPr sz="9600"/>
            </a:lvl7pPr>
            <a:lvl8pPr>
              <a:defRPr sz="9600"/>
            </a:lvl8pPr>
            <a:lvl9pPr>
              <a:defRPr sz="9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2194563" y="6888483"/>
            <a:ext cx="14439902" cy="22517102"/>
          </a:xfrm>
        </p:spPr>
        <p:txBody>
          <a:bodyPr/>
          <a:lstStyle>
            <a:lvl1pPr marL="0" indent="0">
              <a:buNone/>
              <a:defRPr sz="6700"/>
            </a:lvl1pPr>
            <a:lvl2pPr marL="2194560" indent="0">
              <a:buNone/>
              <a:defRPr sz="5800"/>
            </a:lvl2pPr>
            <a:lvl3pPr marL="4389120" indent="0">
              <a:buNone/>
              <a:defRPr sz="4800"/>
            </a:lvl3pPr>
            <a:lvl4pPr marL="6583680" indent="0">
              <a:buNone/>
              <a:defRPr sz="4300"/>
            </a:lvl4pPr>
            <a:lvl5pPr marL="8778240" indent="0">
              <a:buNone/>
              <a:defRPr sz="4300"/>
            </a:lvl5pPr>
            <a:lvl6pPr marL="10972800" indent="0">
              <a:buNone/>
              <a:defRPr sz="4300"/>
            </a:lvl6pPr>
            <a:lvl7pPr marL="13167360" indent="0">
              <a:buNone/>
              <a:defRPr sz="4300"/>
            </a:lvl7pPr>
            <a:lvl8pPr marL="15361920" indent="0">
              <a:buNone/>
              <a:defRPr sz="4300"/>
            </a:lvl8pPr>
            <a:lvl9pPr marL="17556480" indent="0">
              <a:buNone/>
              <a:defRPr sz="4300"/>
            </a:lvl9pPr>
          </a:lstStyle>
          <a:p>
            <a:pPr lvl="0"/>
            <a:r>
              <a:rPr lang="en-US"/>
              <a:t>Click to edit Master text styles</a:t>
            </a:r>
          </a:p>
        </p:txBody>
      </p:sp>
      <p:sp>
        <p:nvSpPr>
          <p:cNvPr id="5" name="Date Placeholder 4"/>
          <p:cNvSpPr>
            <a:spLocks noGrp="1"/>
          </p:cNvSpPr>
          <p:nvPr>
            <p:ph type="dt" sz="half" idx="10"/>
          </p:nvPr>
        </p:nvSpPr>
        <p:spPr/>
        <p:txBody>
          <a:bodyPr/>
          <a:lstStyle/>
          <a:p>
            <a:fld id="{4FDB0529-7FB6-49E6-9A8F-810AE8BF696A}" type="datetimeFigureOut">
              <a:rPr lang="en-US" smtClean="0"/>
              <a:t>9/30/2016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D5D62E2-1C09-49C4-BF78-B94D96E4FE64}" type="slidenum">
              <a:rPr lang="en-US" smtClean="0"/>
              <a:t>‹#›</a:t>
            </a:fld>
            <a:endParaRPr lang="en-US"/>
          </a:p>
        </p:txBody>
      </p:sp>
    </p:spTree>
    <p:extLst>
      <p:ext uri="{BB962C8B-B14F-4D97-AF65-F5344CB8AC3E}">
        <p14:creationId xmlns:p14="http://schemas.microsoft.com/office/powerpoint/2010/main" val="109299884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602982" y="23042880"/>
            <a:ext cx="26334720" cy="2720342"/>
          </a:xfrm>
        </p:spPr>
        <p:txBody>
          <a:bodyPr anchor="b"/>
          <a:lstStyle>
            <a:lvl1pPr algn="l">
              <a:defRPr sz="9600" b="1"/>
            </a:lvl1pPr>
          </a:lstStyle>
          <a:p>
            <a:r>
              <a:rPr lang="en-US"/>
              <a:t>Click to edit Master title style</a:t>
            </a:r>
          </a:p>
        </p:txBody>
      </p:sp>
      <p:sp>
        <p:nvSpPr>
          <p:cNvPr id="3" name="Picture Placeholder 2"/>
          <p:cNvSpPr>
            <a:spLocks noGrp="1"/>
          </p:cNvSpPr>
          <p:nvPr>
            <p:ph type="pic" idx="1"/>
          </p:nvPr>
        </p:nvSpPr>
        <p:spPr>
          <a:xfrm>
            <a:off x="8602982" y="2941320"/>
            <a:ext cx="26334720" cy="19751040"/>
          </a:xfrm>
        </p:spPr>
        <p:txBody>
          <a:bodyPr/>
          <a:lstStyle>
            <a:lvl1pPr marL="0" indent="0">
              <a:buNone/>
              <a:defRPr sz="15400"/>
            </a:lvl1pPr>
            <a:lvl2pPr marL="2194560" indent="0">
              <a:buNone/>
              <a:defRPr sz="13400"/>
            </a:lvl2pPr>
            <a:lvl3pPr marL="4389120" indent="0">
              <a:buNone/>
              <a:defRPr sz="11500"/>
            </a:lvl3pPr>
            <a:lvl4pPr marL="6583680" indent="0">
              <a:buNone/>
              <a:defRPr sz="9600"/>
            </a:lvl4pPr>
            <a:lvl5pPr marL="8778240" indent="0">
              <a:buNone/>
              <a:defRPr sz="9600"/>
            </a:lvl5pPr>
            <a:lvl6pPr marL="10972800" indent="0">
              <a:buNone/>
              <a:defRPr sz="9600"/>
            </a:lvl6pPr>
            <a:lvl7pPr marL="13167360" indent="0">
              <a:buNone/>
              <a:defRPr sz="9600"/>
            </a:lvl7pPr>
            <a:lvl8pPr marL="15361920" indent="0">
              <a:buNone/>
              <a:defRPr sz="9600"/>
            </a:lvl8pPr>
            <a:lvl9pPr marL="17556480" indent="0">
              <a:buNone/>
              <a:defRPr sz="9600"/>
            </a:lvl9pPr>
          </a:lstStyle>
          <a:p>
            <a:endParaRPr lang="en-US"/>
          </a:p>
        </p:txBody>
      </p:sp>
      <p:sp>
        <p:nvSpPr>
          <p:cNvPr id="4" name="Text Placeholder 3"/>
          <p:cNvSpPr>
            <a:spLocks noGrp="1"/>
          </p:cNvSpPr>
          <p:nvPr>
            <p:ph type="body" sz="half" idx="2"/>
          </p:nvPr>
        </p:nvSpPr>
        <p:spPr>
          <a:xfrm>
            <a:off x="8602982" y="25763222"/>
            <a:ext cx="26334720" cy="3863338"/>
          </a:xfrm>
        </p:spPr>
        <p:txBody>
          <a:bodyPr/>
          <a:lstStyle>
            <a:lvl1pPr marL="0" indent="0">
              <a:buNone/>
              <a:defRPr sz="6700"/>
            </a:lvl1pPr>
            <a:lvl2pPr marL="2194560" indent="0">
              <a:buNone/>
              <a:defRPr sz="5800"/>
            </a:lvl2pPr>
            <a:lvl3pPr marL="4389120" indent="0">
              <a:buNone/>
              <a:defRPr sz="4800"/>
            </a:lvl3pPr>
            <a:lvl4pPr marL="6583680" indent="0">
              <a:buNone/>
              <a:defRPr sz="4300"/>
            </a:lvl4pPr>
            <a:lvl5pPr marL="8778240" indent="0">
              <a:buNone/>
              <a:defRPr sz="4300"/>
            </a:lvl5pPr>
            <a:lvl6pPr marL="10972800" indent="0">
              <a:buNone/>
              <a:defRPr sz="4300"/>
            </a:lvl6pPr>
            <a:lvl7pPr marL="13167360" indent="0">
              <a:buNone/>
              <a:defRPr sz="4300"/>
            </a:lvl7pPr>
            <a:lvl8pPr marL="15361920" indent="0">
              <a:buNone/>
              <a:defRPr sz="4300"/>
            </a:lvl8pPr>
            <a:lvl9pPr marL="17556480" indent="0">
              <a:buNone/>
              <a:defRPr sz="4300"/>
            </a:lvl9pPr>
          </a:lstStyle>
          <a:p>
            <a:pPr lvl="0"/>
            <a:r>
              <a:rPr lang="en-US"/>
              <a:t>Click to edit Master text styles</a:t>
            </a:r>
          </a:p>
        </p:txBody>
      </p:sp>
      <p:sp>
        <p:nvSpPr>
          <p:cNvPr id="5" name="Date Placeholder 4"/>
          <p:cNvSpPr>
            <a:spLocks noGrp="1"/>
          </p:cNvSpPr>
          <p:nvPr>
            <p:ph type="dt" sz="half" idx="10"/>
          </p:nvPr>
        </p:nvSpPr>
        <p:spPr/>
        <p:txBody>
          <a:bodyPr/>
          <a:lstStyle/>
          <a:p>
            <a:fld id="{4FDB0529-7FB6-49E6-9A8F-810AE8BF696A}" type="datetimeFigureOut">
              <a:rPr lang="en-US" smtClean="0"/>
              <a:t>9/30/2016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D5D62E2-1C09-49C4-BF78-B94D96E4FE64}" type="slidenum">
              <a:rPr lang="en-US" smtClean="0"/>
              <a:t>‹#›</a:t>
            </a:fld>
            <a:endParaRPr lang="en-US"/>
          </a:p>
        </p:txBody>
      </p:sp>
    </p:spTree>
    <p:extLst>
      <p:ext uri="{BB962C8B-B14F-4D97-AF65-F5344CB8AC3E}">
        <p14:creationId xmlns:p14="http://schemas.microsoft.com/office/powerpoint/2010/main" val="29859042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194560" y="1318262"/>
            <a:ext cx="39502080" cy="5486400"/>
          </a:xfrm>
          <a:prstGeom prst="rect">
            <a:avLst/>
          </a:prstGeom>
        </p:spPr>
        <p:txBody>
          <a:bodyPr vert="horz" lIns="438912" tIns="219456" rIns="438912" bIns="219456" rtlCol="0" anchor="ctr">
            <a:normAutofit/>
          </a:bodyPr>
          <a:lstStyle/>
          <a:p>
            <a:r>
              <a:rPr lang="en-US"/>
              <a:t>Click to edit Master title style</a:t>
            </a:r>
          </a:p>
        </p:txBody>
      </p:sp>
      <p:sp>
        <p:nvSpPr>
          <p:cNvPr id="3" name="Text Placeholder 2"/>
          <p:cNvSpPr>
            <a:spLocks noGrp="1"/>
          </p:cNvSpPr>
          <p:nvPr>
            <p:ph type="body" idx="1"/>
          </p:nvPr>
        </p:nvSpPr>
        <p:spPr>
          <a:xfrm>
            <a:off x="2194560" y="7680963"/>
            <a:ext cx="39502080" cy="21724622"/>
          </a:xfrm>
          <a:prstGeom prst="rect">
            <a:avLst/>
          </a:prstGeom>
        </p:spPr>
        <p:txBody>
          <a:bodyPr vert="horz" lIns="438912" tIns="219456" rIns="438912" bIns="219456"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2194560" y="30510482"/>
            <a:ext cx="10241280" cy="1752600"/>
          </a:xfrm>
          <a:prstGeom prst="rect">
            <a:avLst/>
          </a:prstGeom>
        </p:spPr>
        <p:txBody>
          <a:bodyPr vert="horz" lIns="438912" tIns="219456" rIns="438912" bIns="219456" rtlCol="0" anchor="ctr"/>
          <a:lstStyle>
            <a:lvl1pPr algn="l">
              <a:defRPr sz="5800">
                <a:solidFill>
                  <a:schemeClr val="tx1">
                    <a:tint val="75000"/>
                  </a:schemeClr>
                </a:solidFill>
              </a:defRPr>
            </a:lvl1pPr>
          </a:lstStyle>
          <a:p>
            <a:fld id="{4FDB0529-7FB6-49E6-9A8F-810AE8BF696A}" type="datetimeFigureOut">
              <a:rPr lang="en-US" smtClean="0"/>
              <a:t>9/30/2016</a:t>
            </a:fld>
            <a:endParaRPr lang="en-US"/>
          </a:p>
        </p:txBody>
      </p:sp>
      <p:sp>
        <p:nvSpPr>
          <p:cNvPr id="5" name="Footer Placeholder 4"/>
          <p:cNvSpPr>
            <a:spLocks noGrp="1"/>
          </p:cNvSpPr>
          <p:nvPr>
            <p:ph type="ftr" sz="quarter" idx="3"/>
          </p:nvPr>
        </p:nvSpPr>
        <p:spPr>
          <a:xfrm>
            <a:off x="14996160" y="30510482"/>
            <a:ext cx="13898880" cy="1752600"/>
          </a:xfrm>
          <a:prstGeom prst="rect">
            <a:avLst/>
          </a:prstGeom>
        </p:spPr>
        <p:txBody>
          <a:bodyPr vert="horz" lIns="438912" tIns="219456" rIns="438912" bIns="219456" rtlCol="0" anchor="ctr"/>
          <a:lstStyle>
            <a:lvl1pPr algn="ctr">
              <a:defRPr sz="58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31455360" y="30510482"/>
            <a:ext cx="10241280" cy="1752600"/>
          </a:xfrm>
          <a:prstGeom prst="rect">
            <a:avLst/>
          </a:prstGeom>
        </p:spPr>
        <p:txBody>
          <a:bodyPr vert="horz" lIns="438912" tIns="219456" rIns="438912" bIns="219456" rtlCol="0" anchor="ctr"/>
          <a:lstStyle>
            <a:lvl1pPr algn="r">
              <a:defRPr sz="5800">
                <a:solidFill>
                  <a:schemeClr val="tx1">
                    <a:tint val="75000"/>
                  </a:schemeClr>
                </a:solidFill>
              </a:defRPr>
            </a:lvl1pPr>
          </a:lstStyle>
          <a:p>
            <a:fld id="{2D5D62E2-1C09-49C4-BF78-B94D96E4FE64}" type="slidenum">
              <a:rPr lang="en-US" smtClean="0"/>
              <a:t>‹#›</a:t>
            </a:fld>
            <a:endParaRPr lang="en-US"/>
          </a:p>
        </p:txBody>
      </p:sp>
    </p:spTree>
    <p:extLst>
      <p:ext uri="{BB962C8B-B14F-4D97-AF65-F5344CB8AC3E}">
        <p14:creationId xmlns:p14="http://schemas.microsoft.com/office/powerpoint/2010/main" val="229034942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389120" rtl="0" eaLnBrk="1" latinLnBrk="0" hangingPunct="1">
        <a:spcBef>
          <a:spcPct val="0"/>
        </a:spcBef>
        <a:buNone/>
        <a:defRPr sz="21100" kern="1200">
          <a:solidFill>
            <a:schemeClr val="tx1"/>
          </a:solidFill>
          <a:latin typeface="+mj-lt"/>
          <a:ea typeface="+mj-ea"/>
          <a:cs typeface="+mj-cs"/>
        </a:defRPr>
      </a:lvl1pPr>
    </p:titleStyle>
    <p:bodyStyle>
      <a:lvl1pPr marL="1645920" indent="-1645920" algn="l" defTabSz="4389120" rtl="0" eaLnBrk="1" latinLnBrk="0" hangingPunct="1">
        <a:spcBef>
          <a:spcPct val="20000"/>
        </a:spcBef>
        <a:buFont typeface="Arial" pitchFamily="34" charset="0"/>
        <a:buChar char="•"/>
        <a:defRPr sz="15400" kern="1200">
          <a:solidFill>
            <a:schemeClr val="tx1"/>
          </a:solidFill>
          <a:latin typeface="+mn-lt"/>
          <a:ea typeface="+mn-ea"/>
          <a:cs typeface="+mn-cs"/>
        </a:defRPr>
      </a:lvl1pPr>
      <a:lvl2pPr marL="3566160" indent="-1371600" algn="l" defTabSz="4389120" rtl="0" eaLnBrk="1" latinLnBrk="0" hangingPunct="1">
        <a:spcBef>
          <a:spcPct val="20000"/>
        </a:spcBef>
        <a:buFont typeface="Arial" pitchFamily="34" charset="0"/>
        <a:buChar char="–"/>
        <a:defRPr sz="13400" kern="1200">
          <a:solidFill>
            <a:schemeClr val="tx1"/>
          </a:solidFill>
          <a:latin typeface="+mn-lt"/>
          <a:ea typeface="+mn-ea"/>
          <a:cs typeface="+mn-cs"/>
        </a:defRPr>
      </a:lvl2pPr>
      <a:lvl3pPr marL="5486400" indent="-1097280" algn="l" defTabSz="4389120" rtl="0" eaLnBrk="1" latinLnBrk="0" hangingPunct="1">
        <a:spcBef>
          <a:spcPct val="20000"/>
        </a:spcBef>
        <a:buFont typeface="Arial" pitchFamily="34" charset="0"/>
        <a:buChar char="•"/>
        <a:defRPr sz="11500" kern="1200">
          <a:solidFill>
            <a:schemeClr val="tx1"/>
          </a:solidFill>
          <a:latin typeface="+mn-lt"/>
          <a:ea typeface="+mn-ea"/>
          <a:cs typeface="+mn-cs"/>
        </a:defRPr>
      </a:lvl3pPr>
      <a:lvl4pPr marL="7680960" indent="-1097280" algn="l" defTabSz="4389120" rtl="0" eaLnBrk="1" latinLnBrk="0" hangingPunct="1">
        <a:spcBef>
          <a:spcPct val="20000"/>
        </a:spcBef>
        <a:buFont typeface="Arial" pitchFamily="34" charset="0"/>
        <a:buChar char="–"/>
        <a:defRPr sz="9600" kern="1200">
          <a:solidFill>
            <a:schemeClr val="tx1"/>
          </a:solidFill>
          <a:latin typeface="+mn-lt"/>
          <a:ea typeface="+mn-ea"/>
          <a:cs typeface="+mn-cs"/>
        </a:defRPr>
      </a:lvl4pPr>
      <a:lvl5pPr marL="9875520" indent="-1097280" algn="l" defTabSz="4389120" rtl="0" eaLnBrk="1" latinLnBrk="0" hangingPunct="1">
        <a:spcBef>
          <a:spcPct val="20000"/>
        </a:spcBef>
        <a:buFont typeface="Arial" pitchFamily="34" charset="0"/>
        <a:buChar char="»"/>
        <a:defRPr sz="9600" kern="1200">
          <a:solidFill>
            <a:schemeClr val="tx1"/>
          </a:solidFill>
          <a:latin typeface="+mn-lt"/>
          <a:ea typeface="+mn-ea"/>
          <a:cs typeface="+mn-cs"/>
        </a:defRPr>
      </a:lvl5pPr>
      <a:lvl6pPr marL="12070080" indent="-1097280" algn="l" defTabSz="4389120" rtl="0" eaLnBrk="1" latinLnBrk="0" hangingPunct="1">
        <a:spcBef>
          <a:spcPct val="20000"/>
        </a:spcBef>
        <a:buFont typeface="Arial" pitchFamily="34" charset="0"/>
        <a:buChar char="•"/>
        <a:defRPr sz="9600" kern="1200">
          <a:solidFill>
            <a:schemeClr val="tx1"/>
          </a:solidFill>
          <a:latin typeface="+mn-lt"/>
          <a:ea typeface="+mn-ea"/>
          <a:cs typeface="+mn-cs"/>
        </a:defRPr>
      </a:lvl6pPr>
      <a:lvl7pPr marL="14264640" indent="-1097280" algn="l" defTabSz="4389120" rtl="0" eaLnBrk="1" latinLnBrk="0" hangingPunct="1">
        <a:spcBef>
          <a:spcPct val="20000"/>
        </a:spcBef>
        <a:buFont typeface="Arial" pitchFamily="34" charset="0"/>
        <a:buChar char="•"/>
        <a:defRPr sz="9600" kern="1200">
          <a:solidFill>
            <a:schemeClr val="tx1"/>
          </a:solidFill>
          <a:latin typeface="+mn-lt"/>
          <a:ea typeface="+mn-ea"/>
          <a:cs typeface="+mn-cs"/>
        </a:defRPr>
      </a:lvl7pPr>
      <a:lvl8pPr marL="16459200" indent="-1097280" algn="l" defTabSz="4389120" rtl="0" eaLnBrk="1" latinLnBrk="0" hangingPunct="1">
        <a:spcBef>
          <a:spcPct val="20000"/>
        </a:spcBef>
        <a:buFont typeface="Arial" pitchFamily="34" charset="0"/>
        <a:buChar char="•"/>
        <a:defRPr sz="9600" kern="1200">
          <a:solidFill>
            <a:schemeClr val="tx1"/>
          </a:solidFill>
          <a:latin typeface="+mn-lt"/>
          <a:ea typeface="+mn-ea"/>
          <a:cs typeface="+mn-cs"/>
        </a:defRPr>
      </a:lvl8pPr>
      <a:lvl9pPr marL="18653760" indent="-1097280" algn="l" defTabSz="4389120" rtl="0" eaLnBrk="1" latinLnBrk="0" hangingPunct="1">
        <a:spcBef>
          <a:spcPct val="20000"/>
        </a:spcBef>
        <a:buFont typeface="Arial" pitchFamily="34" charset="0"/>
        <a:buChar char="•"/>
        <a:defRPr sz="9600" kern="1200">
          <a:solidFill>
            <a:schemeClr val="tx1"/>
          </a:solidFill>
          <a:latin typeface="+mn-lt"/>
          <a:ea typeface="+mn-ea"/>
          <a:cs typeface="+mn-cs"/>
        </a:defRPr>
      </a:lvl9pPr>
    </p:bodyStyle>
    <p:otherStyle>
      <a:defPPr>
        <a:defRPr lang="en-US"/>
      </a:defPPr>
      <a:lvl1pPr marL="0" algn="l" defTabSz="4389120" rtl="0" eaLnBrk="1" latinLnBrk="0" hangingPunct="1">
        <a:defRPr sz="8600" kern="1200">
          <a:solidFill>
            <a:schemeClr val="tx1"/>
          </a:solidFill>
          <a:latin typeface="+mn-lt"/>
          <a:ea typeface="+mn-ea"/>
          <a:cs typeface="+mn-cs"/>
        </a:defRPr>
      </a:lvl1pPr>
      <a:lvl2pPr marL="2194560" algn="l" defTabSz="4389120" rtl="0" eaLnBrk="1" latinLnBrk="0" hangingPunct="1">
        <a:defRPr sz="8600" kern="1200">
          <a:solidFill>
            <a:schemeClr val="tx1"/>
          </a:solidFill>
          <a:latin typeface="+mn-lt"/>
          <a:ea typeface="+mn-ea"/>
          <a:cs typeface="+mn-cs"/>
        </a:defRPr>
      </a:lvl2pPr>
      <a:lvl3pPr marL="4389120" algn="l" defTabSz="4389120" rtl="0" eaLnBrk="1" latinLnBrk="0" hangingPunct="1">
        <a:defRPr sz="8600" kern="1200">
          <a:solidFill>
            <a:schemeClr val="tx1"/>
          </a:solidFill>
          <a:latin typeface="+mn-lt"/>
          <a:ea typeface="+mn-ea"/>
          <a:cs typeface="+mn-cs"/>
        </a:defRPr>
      </a:lvl3pPr>
      <a:lvl4pPr marL="6583680" algn="l" defTabSz="4389120" rtl="0" eaLnBrk="1" latinLnBrk="0" hangingPunct="1">
        <a:defRPr sz="8600" kern="1200">
          <a:solidFill>
            <a:schemeClr val="tx1"/>
          </a:solidFill>
          <a:latin typeface="+mn-lt"/>
          <a:ea typeface="+mn-ea"/>
          <a:cs typeface="+mn-cs"/>
        </a:defRPr>
      </a:lvl4pPr>
      <a:lvl5pPr marL="8778240" algn="l" defTabSz="4389120" rtl="0" eaLnBrk="1" latinLnBrk="0" hangingPunct="1">
        <a:defRPr sz="8600" kern="1200">
          <a:solidFill>
            <a:schemeClr val="tx1"/>
          </a:solidFill>
          <a:latin typeface="+mn-lt"/>
          <a:ea typeface="+mn-ea"/>
          <a:cs typeface="+mn-cs"/>
        </a:defRPr>
      </a:lvl5pPr>
      <a:lvl6pPr marL="10972800" algn="l" defTabSz="4389120" rtl="0" eaLnBrk="1" latinLnBrk="0" hangingPunct="1">
        <a:defRPr sz="8600" kern="1200">
          <a:solidFill>
            <a:schemeClr val="tx1"/>
          </a:solidFill>
          <a:latin typeface="+mn-lt"/>
          <a:ea typeface="+mn-ea"/>
          <a:cs typeface="+mn-cs"/>
        </a:defRPr>
      </a:lvl6pPr>
      <a:lvl7pPr marL="13167360" algn="l" defTabSz="4389120" rtl="0" eaLnBrk="1" latinLnBrk="0" hangingPunct="1">
        <a:defRPr sz="8600" kern="1200">
          <a:solidFill>
            <a:schemeClr val="tx1"/>
          </a:solidFill>
          <a:latin typeface="+mn-lt"/>
          <a:ea typeface="+mn-ea"/>
          <a:cs typeface="+mn-cs"/>
        </a:defRPr>
      </a:lvl7pPr>
      <a:lvl8pPr marL="15361920" algn="l" defTabSz="4389120" rtl="0" eaLnBrk="1" latinLnBrk="0" hangingPunct="1">
        <a:defRPr sz="8600" kern="1200">
          <a:solidFill>
            <a:schemeClr val="tx1"/>
          </a:solidFill>
          <a:latin typeface="+mn-lt"/>
          <a:ea typeface="+mn-ea"/>
          <a:cs typeface="+mn-cs"/>
        </a:defRPr>
      </a:lvl8pPr>
      <a:lvl9pPr marL="17556480" algn="l" defTabSz="4389120" rtl="0" eaLnBrk="1" latinLnBrk="0" hangingPunct="1">
        <a:defRPr sz="86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7.xml"/><Relationship Id="rId6" Type="http://schemas.openxmlformats.org/officeDocument/2006/relationships/image" Target="../media/image4.png"/><Relationship Id="rId5" Type="http://schemas.openxmlformats.org/officeDocument/2006/relationships/image" Target="../media/image2.jpg"/><Relationship Id="rId4" Type="http://schemas.openxmlformats.org/officeDocument/2006/relationships/image" Target="../media/image1.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Box 70"/>
          <p:cNvSpPr txBox="1">
            <a:spLocks noChangeArrowheads="1"/>
          </p:cNvSpPr>
          <p:nvPr/>
        </p:nvSpPr>
        <p:spPr bwMode="auto">
          <a:xfrm>
            <a:off x="0" y="5080754"/>
            <a:ext cx="10876374" cy="27761446"/>
          </a:xfrm>
          <a:prstGeom prst="rect">
            <a:avLst/>
          </a:prstGeom>
          <a:noFill/>
          <a:ln w="9525">
            <a:solidFill>
              <a:schemeClr val="tx1"/>
            </a:solidFill>
            <a:miter lim="800000"/>
            <a:headEnd/>
            <a:tailEnd/>
          </a:ln>
        </p:spPr>
        <p:txBody>
          <a:bodyPr wrap="square">
            <a:spAutoFit/>
          </a:bodyPr>
          <a:lstStyle/>
          <a:p>
            <a:endParaRPr lang="en-US" sz="2200" dirty="0">
              <a:latin typeface="Arial" panose="020B0604020202020204" pitchFamily="34" charset="0"/>
              <a:cs typeface="Arial" panose="020B0604020202020204" pitchFamily="34" charset="0"/>
            </a:endParaRPr>
          </a:p>
          <a:p>
            <a:endParaRPr lang="en-US" sz="3200" dirty="0">
              <a:latin typeface="Arial" panose="020B0604020202020204" pitchFamily="34" charset="0"/>
              <a:cs typeface="Arial" panose="020B0604020202020204" pitchFamily="34" charset="0"/>
            </a:endParaRPr>
          </a:p>
          <a:p>
            <a:endParaRPr lang="en-US" sz="4000" dirty="0">
              <a:latin typeface="Arial" panose="020B0604020202020204" pitchFamily="34" charset="0"/>
              <a:cs typeface="Arial" panose="020B0604020202020204" pitchFamily="34" charset="0"/>
            </a:endParaRPr>
          </a:p>
          <a:p>
            <a:r>
              <a:rPr lang="en-US" sz="3200" dirty="0">
                <a:latin typeface="Arial" panose="020B0604020202020204" pitchFamily="34" charset="0"/>
                <a:cs typeface="Arial" panose="020B0604020202020204" pitchFamily="34" charset="0"/>
              </a:rPr>
              <a:t>			</a:t>
            </a:r>
          </a:p>
          <a:p>
            <a:r>
              <a:rPr lang="en-US" sz="3200" dirty="0">
                <a:latin typeface="Arial" panose="020B0604020202020204" pitchFamily="34" charset="0"/>
                <a:cs typeface="Arial" panose="020B0604020202020204" pitchFamily="34" charset="0"/>
              </a:rPr>
              <a:t>	</a:t>
            </a:r>
          </a:p>
          <a:p>
            <a:endParaRPr lang="en-US" sz="3200" dirty="0">
              <a:latin typeface="Arial" panose="020B0604020202020204" pitchFamily="34" charset="0"/>
              <a:cs typeface="Arial" panose="020B0604020202020204" pitchFamily="34" charset="0"/>
            </a:endParaRPr>
          </a:p>
          <a:p>
            <a:r>
              <a:rPr lang="en-US" sz="3200" dirty="0">
                <a:latin typeface="Arial" panose="020B0604020202020204" pitchFamily="34" charset="0"/>
                <a:cs typeface="Arial" panose="020B0604020202020204" pitchFamily="34" charset="0"/>
              </a:rPr>
              <a:t>						 </a:t>
            </a:r>
          </a:p>
          <a:p>
            <a:endParaRPr lang="en-US" sz="3200" dirty="0">
              <a:latin typeface="Arial" panose="020B0604020202020204" pitchFamily="34" charset="0"/>
              <a:cs typeface="Arial" panose="020B0604020202020204" pitchFamily="34" charset="0"/>
            </a:endParaRPr>
          </a:p>
          <a:p>
            <a:endParaRPr lang="en-US" sz="3200" dirty="0">
              <a:latin typeface="Arial" panose="020B0604020202020204" pitchFamily="34" charset="0"/>
              <a:cs typeface="Arial" panose="020B0604020202020204" pitchFamily="34" charset="0"/>
            </a:endParaRPr>
          </a:p>
          <a:p>
            <a:endParaRPr lang="en-US" sz="3200" dirty="0">
              <a:latin typeface="Arial" panose="020B0604020202020204" pitchFamily="34" charset="0"/>
              <a:cs typeface="Arial" panose="020B0604020202020204" pitchFamily="34" charset="0"/>
            </a:endParaRPr>
          </a:p>
          <a:p>
            <a:endParaRPr lang="en-US" sz="3200" dirty="0">
              <a:latin typeface="Arial" panose="020B0604020202020204" pitchFamily="34" charset="0"/>
              <a:cs typeface="Arial" panose="020B0604020202020204" pitchFamily="34" charset="0"/>
            </a:endParaRPr>
          </a:p>
          <a:p>
            <a:endParaRPr lang="en-US" sz="3200" dirty="0">
              <a:latin typeface="Arial" panose="020B0604020202020204" pitchFamily="34" charset="0"/>
              <a:cs typeface="Arial" panose="020B0604020202020204" pitchFamily="34" charset="0"/>
            </a:endParaRPr>
          </a:p>
          <a:p>
            <a:endParaRPr lang="en-US" sz="3200" dirty="0">
              <a:latin typeface="Arial" panose="020B0604020202020204" pitchFamily="34" charset="0"/>
              <a:cs typeface="Arial" panose="020B0604020202020204" pitchFamily="34" charset="0"/>
            </a:endParaRPr>
          </a:p>
          <a:p>
            <a:endParaRPr lang="en-US" sz="3200" dirty="0">
              <a:latin typeface="Arial" panose="020B0604020202020204" pitchFamily="34" charset="0"/>
              <a:cs typeface="Arial" panose="020B0604020202020204" pitchFamily="34" charset="0"/>
            </a:endParaRPr>
          </a:p>
          <a:p>
            <a:endParaRPr lang="en-US" sz="3200" dirty="0">
              <a:latin typeface="Arial" panose="020B0604020202020204" pitchFamily="34" charset="0"/>
              <a:cs typeface="Arial" panose="020B0604020202020204" pitchFamily="34" charset="0"/>
            </a:endParaRPr>
          </a:p>
          <a:p>
            <a:endParaRPr lang="en-US" sz="3200" dirty="0">
              <a:latin typeface="Arial" panose="020B0604020202020204" pitchFamily="34" charset="0"/>
              <a:cs typeface="Arial" panose="020B0604020202020204" pitchFamily="34" charset="0"/>
            </a:endParaRPr>
          </a:p>
          <a:p>
            <a:endParaRPr lang="en-US" sz="3200" dirty="0">
              <a:latin typeface="Arial" panose="020B0604020202020204" pitchFamily="34" charset="0"/>
              <a:cs typeface="Arial" panose="020B0604020202020204" pitchFamily="34" charset="0"/>
            </a:endParaRPr>
          </a:p>
          <a:p>
            <a:endParaRPr lang="en-US" sz="3200" dirty="0">
              <a:latin typeface="Arial" panose="020B0604020202020204" pitchFamily="34" charset="0"/>
              <a:cs typeface="Arial" panose="020B0604020202020204" pitchFamily="34" charset="0"/>
            </a:endParaRPr>
          </a:p>
          <a:p>
            <a:endParaRPr lang="en-US" sz="3200" dirty="0">
              <a:latin typeface="Arial" panose="020B0604020202020204" pitchFamily="34" charset="0"/>
              <a:cs typeface="Arial" panose="020B0604020202020204" pitchFamily="34" charset="0"/>
            </a:endParaRPr>
          </a:p>
          <a:p>
            <a:endParaRPr lang="en-US" sz="3200" dirty="0">
              <a:latin typeface="Arial" panose="020B0604020202020204" pitchFamily="34" charset="0"/>
              <a:cs typeface="Arial" panose="020B0604020202020204" pitchFamily="34" charset="0"/>
            </a:endParaRPr>
          </a:p>
          <a:p>
            <a:endParaRPr lang="en-US" sz="3200" dirty="0">
              <a:latin typeface="Arial" panose="020B0604020202020204" pitchFamily="34" charset="0"/>
              <a:cs typeface="Arial" panose="020B0604020202020204" pitchFamily="34" charset="0"/>
            </a:endParaRPr>
          </a:p>
          <a:p>
            <a:endParaRPr lang="en-US" sz="3200" dirty="0">
              <a:latin typeface="Arial" panose="020B0604020202020204" pitchFamily="34" charset="0"/>
              <a:cs typeface="Arial" panose="020B0604020202020204" pitchFamily="34" charset="0"/>
            </a:endParaRPr>
          </a:p>
          <a:p>
            <a:endParaRPr lang="en-US" sz="3200" dirty="0">
              <a:latin typeface="Arial" panose="020B0604020202020204" pitchFamily="34" charset="0"/>
              <a:cs typeface="Arial" panose="020B0604020202020204" pitchFamily="34" charset="0"/>
            </a:endParaRPr>
          </a:p>
          <a:p>
            <a:endParaRPr lang="en-US" sz="3200" dirty="0">
              <a:latin typeface="Arial" panose="020B0604020202020204" pitchFamily="34" charset="0"/>
              <a:cs typeface="Arial" panose="020B0604020202020204" pitchFamily="34" charset="0"/>
            </a:endParaRPr>
          </a:p>
          <a:p>
            <a:endParaRPr lang="en-US" sz="3200" dirty="0">
              <a:latin typeface="Arial" panose="020B0604020202020204" pitchFamily="34" charset="0"/>
              <a:cs typeface="Arial" panose="020B0604020202020204" pitchFamily="34" charset="0"/>
            </a:endParaRPr>
          </a:p>
          <a:p>
            <a:endParaRPr lang="en-US" sz="3200" dirty="0">
              <a:latin typeface="Arial" panose="020B0604020202020204" pitchFamily="34" charset="0"/>
              <a:cs typeface="Arial" panose="020B0604020202020204" pitchFamily="34" charset="0"/>
            </a:endParaRPr>
          </a:p>
          <a:p>
            <a:endParaRPr lang="en-US" sz="3200" dirty="0">
              <a:latin typeface="Arial" panose="020B0604020202020204" pitchFamily="34" charset="0"/>
              <a:cs typeface="Arial" panose="020B0604020202020204" pitchFamily="34" charset="0"/>
            </a:endParaRPr>
          </a:p>
          <a:p>
            <a:endParaRPr lang="en-US" sz="3600" dirty="0">
              <a:latin typeface="Arial" panose="020B0604020202020204" pitchFamily="34" charset="0"/>
              <a:cs typeface="Arial" panose="020B0604020202020204" pitchFamily="34" charset="0"/>
            </a:endParaRPr>
          </a:p>
          <a:p>
            <a:endParaRPr lang="en-US" sz="3600" dirty="0">
              <a:latin typeface="Arial" panose="020B0604020202020204" pitchFamily="34" charset="0"/>
              <a:cs typeface="Arial" panose="020B0604020202020204" pitchFamily="34" charset="0"/>
            </a:endParaRPr>
          </a:p>
          <a:p>
            <a:endParaRPr lang="en-US" sz="3200" dirty="0">
              <a:latin typeface="Arial" panose="020B0604020202020204" pitchFamily="34" charset="0"/>
              <a:cs typeface="Arial" panose="020B0604020202020204" pitchFamily="34" charset="0"/>
            </a:endParaRPr>
          </a:p>
          <a:p>
            <a:endParaRPr lang="en-US" sz="3200" dirty="0">
              <a:latin typeface="Arial" panose="020B0604020202020204" pitchFamily="34" charset="0"/>
              <a:cs typeface="Arial" panose="020B0604020202020204" pitchFamily="34" charset="0"/>
            </a:endParaRPr>
          </a:p>
          <a:p>
            <a:endParaRPr lang="en-US" sz="3200" dirty="0">
              <a:latin typeface="Arial" panose="020B0604020202020204" pitchFamily="34" charset="0"/>
              <a:cs typeface="Arial" panose="020B0604020202020204" pitchFamily="34" charset="0"/>
            </a:endParaRPr>
          </a:p>
          <a:p>
            <a:endParaRPr lang="en-US" sz="3200" dirty="0">
              <a:latin typeface="Arial" panose="020B0604020202020204" pitchFamily="34" charset="0"/>
              <a:cs typeface="Arial" panose="020B0604020202020204" pitchFamily="34" charset="0"/>
            </a:endParaRPr>
          </a:p>
          <a:p>
            <a:endParaRPr lang="en-US" sz="3200" dirty="0">
              <a:latin typeface="Arial" panose="020B0604020202020204" pitchFamily="34" charset="0"/>
              <a:cs typeface="Arial" panose="020B0604020202020204" pitchFamily="34" charset="0"/>
            </a:endParaRPr>
          </a:p>
          <a:p>
            <a:endParaRPr lang="en-US" sz="3200" dirty="0">
              <a:latin typeface="Arial" panose="020B0604020202020204" pitchFamily="34" charset="0"/>
              <a:cs typeface="Arial" panose="020B0604020202020204" pitchFamily="34" charset="0"/>
            </a:endParaRPr>
          </a:p>
          <a:p>
            <a:endParaRPr lang="en-US" sz="3200" dirty="0">
              <a:latin typeface="Arial" panose="020B0604020202020204" pitchFamily="34" charset="0"/>
              <a:cs typeface="Arial" panose="020B0604020202020204" pitchFamily="34" charset="0"/>
            </a:endParaRPr>
          </a:p>
          <a:p>
            <a:endParaRPr lang="en-US" sz="3200" dirty="0">
              <a:latin typeface="Arial" panose="020B0604020202020204" pitchFamily="34" charset="0"/>
              <a:cs typeface="Arial" panose="020B0604020202020204" pitchFamily="34" charset="0"/>
            </a:endParaRPr>
          </a:p>
          <a:p>
            <a:endParaRPr lang="en-US" sz="3200" dirty="0">
              <a:latin typeface="Arial" panose="020B0604020202020204" pitchFamily="34" charset="0"/>
              <a:cs typeface="Arial" panose="020B0604020202020204" pitchFamily="34" charset="0"/>
            </a:endParaRPr>
          </a:p>
          <a:p>
            <a:endParaRPr lang="en-US" sz="3200" dirty="0">
              <a:latin typeface="Arial" panose="020B0604020202020204" pitchFamily="34" charset="0"/>
              <a:cs typeface="Arial" panose="020B0604020202020204" pitchFamily="34" charset="0"/>
            </a:endParaRPr>
          </a:p>
          <a:p>
            <a:endParaRPr lang="en-US" sz="3200" dirty="0">
              <a:latin typeface="Arial" panose="020B0604020202020204" pitchFamily="34" charset="0"/>
              <a:cs typeface="Arial" panose="020B0604020202020204" pitchFamily="34" charset="0"/>
            </a:endParaRPr>
          </a:p>
          <a:p>
            <a:endParaRPr lang="en-US" sz="3200" dirty="0">
              <a:latin typeface="Arial" panose="020B0604020202020204" pitchFamily="34" charset="0"/>
              <a:cs typeface="Arial" panose="020B0604020202020204" pitchFamily="34" charset="0"/>
            </a:endParaRPr>
          </a:p>
          <a:p>
            <a:endParaRPr lang="en-US" sz="3200" dirty="0">
              <a:latin typeface="Arial" panose="020B0604020202020204" pitchFamily="34" charset="0"/>
              <a:cs typeface="Arial" panose="020B0604020202020204" pitchFamily="34" charset="0"/>
            </a:endParaRPr>
          </a:p>
          <a:p>
            <a:endParaRPr lang="en-US" sz="3200" dirty="0">
              <a:latin typeface="Arial" panose="020B0604020202020204" pitchFamily="34" charset="0"/>
              <a:cs typeface="Arial" panose="020B0604020202020204" pitchFamily="34" charset="0"/>
            </a:endParaRPr>
          </a:p>
          <a:p>
            <a:endParaRPr lang="en-US" sz="3200" dirty="0">
              <a:latin typeface="Arial" panose="020B0604020202020204" pitchFamily="34" charset="0"/>
              <a:cs typeface="Arial" panose="020B0604020202020204" pitchFamily="34" charset="0"/>
            </a:endParaRPr>
          </a:p>
          <a:p>
            <a:endParaRPr lang="en-US" sz="3200" dirty="0">
              <a:latin typeface="Arial" panose="020B0604020202020204" pitchFamily="34" charset="0"/>
              <a:cs typeface="Arial" panose="020B0604020202020204" pitchFamily="34" charset="0"/>
            </a:endParaRPr>
          </a:p>
          <a:p>
            <a:endParaRPr lang="en-US" sz="3200" dirty="0">
              <a:latin typeface="Arial" panose="020B0604020202020204" pitchFamily="34" charset="0"/>
              <a:cs typeface="Arial" panose="020B0604020202020204" pitchFamily="34" charset="0"/>
            </a:endParaRPr>
          </a:p>
          <a:p>
            <a:endParaRPr lang="en-US" sz="3200" dirty="0">
              <a:latin typeface="Arial" panose="020B0604020202020204" pitchFamily="34" charset="0"/>
              <a:cs typeface="Arial" panose="020B0604020202020204" pitchFamily="34" charset="0"/>
            </a:endParaRPr>
          </a:p>
          <a:p>
            <a:endParaRPr lang="en-US" sz="3200" dirty="0">
              <a:latin typeface="Arial" panose="020B0604020202020204" pitchFamily="34" charset="0"/>
              <a:cs typeface="Arial" panose="020B0604020202020204" pitchFamily="34" charset="0"/>
            </a:endParaRPr>
          </a:p>
          <a:p>
            <a:endParaRPr lang="en-US" sz="3200" dirty="0">
              <a:latin typeface="Arial" panose="020B0604020202020204" pitchFamily="34" charset="0"/>
              <a:cs typeface="Arial" panose="020B0604020202020204" pitchFamily="34" charset="0"/>
            </a:endParaRPr>
          </a:p>
          <a:p>
            <a:endParaRPr lang="en-US" sz="3200" dirty="0">
              <a:latin typeface="Arial" panose="020B0604020202020204" pitchFamily="34" charset="0"/>
              <a:cs typeface="Arial" panose="020B0604020202020204" pitchFamily="34" charset="0"/>
            </a:endParaRPr>
          </a:p>
          <a:p>
            <a:endParaRPr lang="en-US" sz="3200" dirty="0">
              <a:latin typeface="Arial" panose="020B0604020202020204" pitchFamily="34" charset="0"/>
              <a:cs typeface="Arial" panose="020B0604020202020204" pitchFamily="34" charset="0"/>
            </a:endParaRPr>
          </a:p>
          <a:p>
            <a:endParaRPr lang="en-US" sz="3200" dirty="0">
              <a:latin typeface="Arial" panose="020B0604020202020204" pitchFamily="34" charset="0"/>
              <a:cs typeface="Arial" panose="020B0604020202020204" pitchFamily="34" charset="0"/>
            </a:endParaRPr>
          </a:p>
          <a:p>
            <a:endParaRPr lang="en-US" sz="3200" dirty="0">
              <a:latin typeface="Arial" panose="020B0604020202020204" pitchFamily="34" charset="0"/>
              <a:cs typeface="Arial" panose="020B0604020202020204" pitchFamily="34" charset="0"/>
            </a:endParaRPr>
          </a:p>
        </p:txBody>
      </p:sp>
      <p:sp>
        <p:nvSpPr>
          <p:cNvPr id="2" name="TextBox 1"/>
          <p:cNvSpPr txBox="1"/>
          <p:nvPr/>
        </p:nvSpPr>
        <p:spPr>
          <a:xfrm>
            <a:off x="1619273" y="478065"/>
            <a:ext cx="40416559" cy="1569660"/>
          </a:xfrm>
          <a:prstGeom prst="rect">
            <a:avLst/>
          </a:prstGeom>
          <a:noFill/>
          <a:ln w="6350">
            <a:noFill/>
          </a:ln>
        </p:spPr>
        <p:txBody>
          <a:bodyPr wrap="square" rtlCol="0">
            <a:spAutoFit/>
          </a:bodyPr>
          <a:lstStyle/>
          <a:p>
            <a:pPr algn="ctr"/>
            <a:r>
              <a:rPr lang="en-US" sz="9600" dirty="0">
                <a:latin typeface="Arial" panose="020B0604020202020204" pitchFamily="34" charset="0"/>
                <a:cs typeface="Arial" panose="020B0604020202020204" pitchFamily="34" charset="0"/>
              </a:rPr>
              <a:t>Title: A very generic poster</a:t>
            </a:r>
          </a:p>
        </p:txBody>
      </p:sp>
      <p:sp>
        <p:nvSpPr>
          <p:cNvPr id="3" name="TextBox 2"/>
          <p:cNvSpPr txBox="1"/>
          <p:nvPr/>
        </p:nvSpPr>
        <p:spPr>
          <a:xfrm>
            <a:off x="6463880" y="1905000"/>
            <a:ext cx="30902969" cy="1107996"/>
          </a:xfrm>
          <a:prstGeom prst="rect">
            <a:avLst/>
          </a:prstGeom>
          <a:noFill/>
        </p:spPr>
        <p:txBody>
          <a:bodyPr wrap="square" rtlCol="0">
            <a:spAutoFit/>
          </a:bodyPr>
          <a:lstStyle/>
          <a:p>
            <a:pPr algn="ctr"/>
            <a:r>
              <a:rPr lang="en-US" sz="6600" dirty="0">
                <a:latin typeface="Arial" panose="020B0604020202020204" pitchFamily="34" charset="0"/>
                <a:cs typeface="Arial" panose="020B0604020202020204" pitchFamily="34" charset="0"/>
              </a:rPr>
              <a:t>Brad R. Conrad</a:t>
            </a:r>
            <a:r>
              <a:rPr lang="en-US" sz="6600" baseline="30000" dirty="0">
                <a:latin typeface="Arial" panose="020B0604020202020204" pitchFamily="34" charset="0"/>
                <a:cs typeface="Arial" panose="020B0604020202020204" pitchFamily="34" charset="0"/>
              </a:rPr>
              <a:t>a</a:t>
            </a:r>
            <a:r>
              <a:rPr lang="en-US" sz="6600" dirty="0">
                <a:latin typeface="Arial" panose="020B0604020202020204" pitchFamily="34" charset="0"/>
                <a:cs typeface="Arial" panose="020B0604020202020204" pitchFamily="34" charset="0"/>
              </a:rPr>
              <a:t> and Robert </a:t>
            </a:r>
            <a:r>
              <a:rPr lang="en-US" sz="6600" dirty="0" err="1">
                <a:latin typeface="Arial" panose="020B0604020202020204" pitchFamily="34" charset="0"/>
                <a:cs typeface="Arial" panose="020B0604020202020204" pitchFamily="34" charset="0"/>
              </a:rPr>
              <a:t>Brown</a:t>
            </a:r>
            <a:r>
              <a:rPr lang="en-US" sz="6600" baseline="30000" dirty="0" err="1">
                <a:latin typeface="Arial" panose="020B0604020202020204" pitchFamily="34" charset="0"/>
                <a:cs typeface="Arial" panose="020B0604020202020204" pitchFamily="34" charset="0"/>
              </a:rPr>
              <a:t>b</a:t>
            </a:r>
            <a:endParaRPr lang="en-US" sz="6600" baseline="30000" dirty="0">
              <a:latin typeface="Arial" panose="020B0604020202020204" pitchFamily="34" charset="0"/>
              <a:cs typeface="Arial" panose="020B0604020202020204" pitchFamily="34" charset="0"/>
            </a:endParaRPr>
          </a:p>
        </p:txBody>
      </p:sp>
      <p:sp>
        <p:nvSpPr>
          <p:cNvPr id="4" name="TextBox 3"/>
          <p:cNvSpPr txBox="1"/>
          <p:nvPr/>
        </p:nvSpPr>
        <p:spPr>
          <a:xfrm>
            <a:off x="32342770" y="6824157"/>
            <a:ext cx="10862630" cy="26191785"/>
          </a:xfrm>
          <a:prstGeom prst="rect">
            <a:avLst/>
          </a:prstGeom>
          <a:noFill/>
        </p:spPr>
        <p:txBody>
          <a:bodyPr wrap="square" lIns="91440" rtlCol="0">
            <a:spAutoFit/>
          </a:bodyPr>
          <a:lstStyle/>
          <a:p>
            <a:r>
              <a:rPr lang="en-US" sz="4000" dirty="0">
                <a:latin typeface="Arial" panose="020B0604020202020204" pitchFamily="34" charset="0"/>
                <a:cs typeface="Arial" panose="020B0604020202020204" pitchFamily="34" charset="0"/>
              </a:rPr>
              <a:t>Results and Conclusion usually go on the right side of a poster. References will go at the bottom.</a:t>
            </a:r>
          </a:p>
          <a:p>
            <a:endParaRPr lang="en-US" sz="4000" dirty="0">
              <a:latin typeface="Arial" panose="020B0604020202020204" pitchFamily="34" charset="0"/>
              <a:cs typeface="Arial" panose="020B0604020202020204" pitchFamily="34" charset="0"/>
            </a:endParaRPr>
          </a:p>
          <a:p>
            <a:r>
              <a:rPr lang="en-US" sz="4000" dirty="0">
                <a:latin typeface="Arial" panose="020B0604020202020204" pitchFamily="34" charset="0"/>
                <a:cs typeface="Arial" panose="020B0604020202020204" pitchFamily="34" charset="0"/>
              </a:rPr>
              <a:t>Notice that this column doesn’t have a block around it. Some people prefer this “cleaner” look.</a:t>
            </a:r>
          </a:p>
          <a:p>
            <a:endParaRPr lang="en-US" sz="4000" dirty="0">
              <a:latin typeface="Arial" panose="020B0604020202020204" pitchFamily="34" charset="0"/>
              <a:cs typeface="Arial" panose="020B0604020202020204" pitchFamily="34" charset="0"/>
            </a:endParaRPr>
          </a:p>
          <a:p>
            <a:r>
              <a:rPr lang="en-US" sz="4000" dirty="0">
                <a:latin typeface="Arial" panose="020B0604020202020204" pitchFamily="34" charset="0"/>
                <a:cs typeface="Arial" panose="020B0604020202020204" pitchFamily="34" charset="0"/>
              </a:rPr>
              <a:t>Keep in mind that all conferences have different requirements, so make sure you check them out. For SPS, just make sure your poster size isn’t much bigger than this one is.</a:t>
            </a:r>
          </a:p>
          <a:p>
            <a:endParaRPr lang="en-US" sz="4000" dirty="0">
              <a:latin typeface="Arial" panose="020B0604020202020204" pitchFamily="34" charset="0"/>
              <a:cs typeface="Arial" panose="020B0604020202020204" pitchFamily="34" charset="0"/>
            </a:endParaRPr>
          </a:p>
          <a:p>
            <a:r>
              <a:rPr lang="en-US" sz="4000" dirty="0">
                <a:latin typeface="Arial" panose="020B0604020202020204" pitchFamily="34" charset="0"/>
                <a:cs typeface="Arial" panose="020B0604020202020204" pitchFamily="34" charset="0"/>
              </a:rPr>
              <a:t>When you go to print, make sure you send a PDF because a PDF doesn’t change with what computer is looking at it.</a:t>
            </a:r>
          </a:p>
          <a:p>
            <a:endParaRPr lang="en-US" sz="4000" dirty="0">
              <a:latin typeface="Arial" panose="020B0604020202020204" pitchFamily="34" charset="0"/>
              <a:cs typeface="Arial" panose="020B0604020202020204" pitchFamily="34" charset="0"/>
            </a:endParaRPr>
          </a:p>
          <a:p>
            <a:r>
              <a:rPr lang="en-US" sz="4000" dirty="0">
                <a:latin typeface="Arial" panose="020B0604020202020204" pitchFamily="34" charset="0"/>
                <a:cs typeface="Arial" panose="020B0604020202020204" pitchFamily="34" charset="0"/>
              </a:rPr>
              <a:t>Columns: You’ll notice I am writing in a column. Most posters are arranged into three equally sized columns.</a:t>
            </a:r>
          </a:p>
          <a:p>
            <a:endParaRPr lang="en-US" sz="4000" dirty="0">
              <a:latin typeface="Arial" panose="020B0604020202020204" pitchFamily="34" charset="0"/>
              <a:cs typeface="Arial" panose="020B0604020202020204" pitchFamily="34" charset="0"/>
            </a:endParaRPr>
          </a:p>
          <a:p>
            <a:endParaRPr lang="en-US" sz="4000" dirty="0">
              <a:latin typeface="Arial" panose="020B0604020202020204" pitchFamily="34" charset="0"/>
              <a:cs typeface="Arial" panose="020B0604020202020204" pitchFamily="34" charset="0"/>
            </a:endParaRPr>
          </a:p>
          <a:p>
            <a:r>
              <a:rPr lang="en-US" sz="4000" dirty="0">
                <a:latin typeface="Arial" panose="020B0604020202020204" pitchFamily="34" charset="0"/>
                <a:cs typeface="Arial" panose="020B0604020202020204" pitchFamily="34" charset="0"/>
              </a:rPr>
              <a:t>Make the flow of the poster easy to follow:</a:t>
            </a:r>
          </a:p>
          <a:p>
            <a:endParaRPr lang="en-US" sz="4000" dirty="0">
              <a:latin typeface="Arial" panose="020B0604020202020204" pitchFamily="34" charset="0"/>
              <a:cs typeface="Arial" panose="020B0604020202020204" pitchFamily="34" charset="0"/>
            </a:endParaRPr>
          </a:p>
          <a:p>
            <a:r>
              <a:rPr lang="en-US" sz="4000" dirty="0">
                <a:latin typeface="Arial" panose="020B0604020202020204" pitchFamily="34" charset="0"/>
                <a:cs typeface="Arial" panose="020B0604020202020204" pitchFamily="34" charset="0"/>
              </a:rPr>
              <a:t>Motivation </a:t>
            </a:r>
            <a:r>
              <a:rPr lang="en-US" sz="4000" dirty="0">
                <a:latin typeface="Arial" panose="020B0604020202020204" pitchFamily="34" charset="0"/>
                <a:cs typeface="Arial" panose="020B0604020202020204" pitchFamily="34" charset="0"/>
                <a:sym typeface="Wingdings" panose="05000000000000000000" pitchFamily="2" charset="2"/>
              </a:rPr>
              <a:t> Background  Setup  Data  Analysis  </a:t>
            </a:r>
          </a:p>
          <a:p>
            <a:endParaRPr lang="en-US" sz="4000" dirty="0">
              <a:latin typeface="Arial" panose="020B0604020202020204" pitchFamily="34" charset="0"/>
              <a:cs typeface="Arial" panose="020B0604020202020204" pitchFamily="34" charset="0"/>
              <a:sym typeface="Wingdings" panose="05000000000000000000" pitchFamily="2" charset="2"/>
            </a:endParaRPr>
          </a:p>
          <a:p>
            <a:r>
              <a:rPr lang="en-US" sz="4000" dirty="0">
                <a:latin typeface="Arial" panose="020B0604020202020204" pitchFamily="34" charset="0"/>
                <a:cs typeface="Arial" panose="020B0604020202020204" pitchFamily="34" charset="0"/>
                <a:sym typeface="Wingdings" panose="05000000000000000000" pitchFamily="2" charset="2"/>
              </a:rPr>
              <a:t>Results  Conclusions  References</a:t>
            </a:r>
            <a:endParaRPr lang="en-US" sz="4000" dirty="0">
              <a:latin typeface="Arial" panose="020B0604020202020204" pitchFamily="34" charset="0"/>
              <a:cs typeface="Arial" panose="020B0604020202020204" pitchFamily="34" charset="0"/>
            </a:endParaRPr>
          </a:p>
          <a:p>
            <a:endParaRPr lang="en-US" sz="4000" dirty="0">
              <a:latin typeface="Arial" panose="020B0604020202020204" pitchFamily="34" charset="0"/>
              <a:cs typeface="Arial" panose="020B0604020202020204" pitchFamily="34" charset="0"/>
            </a:endParaRPr>
          </a:p>
          <a:p>
            <a:endParaRPr lang="en-US" sz="4000" dirty="0">
              <a:latin typeface="Arial" panose="020B0604020202020204" pitchFamily="34" charset="0"/>
              <a:cs typeface="Arial" panose="020B0604020202020204" pitchFamily="34" charset="0"/>
            </a:endParaRPr>
          </a:p>
          <a:p>
            <a:endParaRPr lang="en-US" sz="4000" dirty="0">
              <a:latin typeface="Arial" panose="020B0604020202020204" pitchFamily="34" charset="0"/>
              <a:cs typeface="Arial" panose="020B0604020202020204" pitchFamily="34" charset="0"/>
            </a:endParaRPr>
          </a:p>
          <a:p>
            <a:r>
              <a:rPr lang="en-US" sz="4000" dirty="0" smtClean="0">
                <a:latin typeface="Arial" panose="020B0604020202020204" pitchFamily="34" charset="0"/>
                <a:cs typeface="Arial" panose="020B0604020202020204" pitchFamily="34" charset="0"/>
              </a:rPr>
              <a:t>This generic poster template can be helpful when you make your own poster. Remember to save as a PDF before you print!</a:t>
            </a:r>
          </a:p>
          <a:p>
            <a:r>
              <a:rPr lang="en-US" sz="4000" dirty="0" smtClean="0">
                <a:latin typeface="Arial" panose="020B0604020202020204" pitchFamily="34" charset="0"/>
                <a:cs typeface="Arial" panose="020B0604020202020204" pitchFamily="34" charset="0"/>
              </a:rPr>
              <a:t>Also, have others, such as a mentor, check over your poster before you print. </a:t>
            </a:r>
            <a:endParaRPr lang="en-US" sz="4000" dirty="0">
              <a:latin typeface="Arial" panose="020B0604020202020204" pitchFamily="34" charset="0"/>
              <a:cs typeface="Arial" panose="020B0604020202020204" pitchFamily="34" charset="0"/>
            </a:endParaRPr>
          </a:p>
          <a:p>
            <a:endParaRPr lang="en-US" sz="4000" dirty="0">
              <a:latin typeface="Arial" panose="020B0604020202020204" pitchFamily="34" charset="0"/>
              <a:cs typeface="Arial" panose="020B0604020202020204" pitchFamily="34" charset="0"/>
            </a:endParaRPr>
          </a:p>
          <a:p>
            <a:pPr algn="ctr"/>
            <a:r>
              <a:rPr lang="en-US" sz="3600" b="1" u="sng" dirty="0">
                <a:latin typeface="Arial" panose="020B0604020202020204" pitchFamily="34" charset="0"/>
                <a:cs typeface="Arial" panose="020B0604020202020204" pitchFamily="34" charset="0"/>
              </a:rPr>
              <a:t>References</a:t>
            </a:r>
          </a:p>
          <a:p>
            <a:r>
              <a:rPr lang="en-US" sz="2800" dirty="0">
                <a:latin typeface="Arial" panose="020B0604020202020204" pitchFamily="34" charset="0"/>
                <a:cs typeface="Arial" panose="020B0604020202020204" pitchFamily="34" charset="0"/>
              </a:rPr>
              <a:t>Put any references that you have down here. Make sure to cite your sources. Any images you use should be cited if you didn’t draw them. Here is an example: </a:t>
            </a:r>
          </a:p>
          <a:p>
            <a:pPr marL="742950" indent="-742950">
              <a:buAutoNum type="arabicPeriod"/>
            </a:pPr>
            <a:r>
              <a:rPr lang="en-US" sz="2800" dirty="0">
                <a:latin typeface="Arial" panose="020B0604020202020204" pitchFamily="34" charset="0"/>
                <a:cs typeface="Arial" panose="020B0604020202020204" pitchFamily="34" charset="0"/>
              </a:rPr>
              <a:t>M. P. Brown and K. Austin, </a:t>
            </a:r>
            <a:r>
              <a:rPr lang="en-US" sz="2800" i="1" dirty="0">
                <a:latin typeface="Arial" panose="020B0604020202020204" pitchFamily="34" charset="0"/>
                <a:cs typeface="Arial" panose="020B0604020202020204" pitchFamily="34" charset="0"/>
              </a:rPr>
              <a:t>The New Physique</a:t>
            </a:r>
            <a:r>
              <a:rPr lang="en-US" sz="2800" dirty="0">
                <a:latin typeface="Arial" panose="020B0604020202020204" pitchFamily="34" charset="0"/>
                <a:cs typeface="Arial" panose="020B0604020202020204" pitchFamily="34" charset="0"/>
              </a:rPr>
              <a:t>, Publisher City: Publisher Name, 2005, pp. 25-30. </a:t>
            </a:r>
          </a:p>
        </p:txBody>
      </p:sp>
      <p:sp>
        <p:nvSpPr>
          <p:cNvPr id="8" name="TextBox 7"/>
          <p:cNvSpPr txBox="1"/>
          <p:nvPr/>
        </p:nvSpPr>
        <p:spPr>
          <a:xfrm>
            <a:off x="6376067" y="2895600"/>
            <a:ext cx="30902969" cy="1938992"/>
          </a:xfrm>
          <a:prstGeom prst="rect">
            <a:avLst/>
          </a:prstGeom>
          <a:noFill/>
        </p:spPr>
        <p:txBody>
          <a:bodyPr wrap="square" rtlCol="0">
            <a:spAutoFit/>
          </a:bodyPr>
          <a:lstStyle/>
          <a:p>
            <a:pPr algn="ctr"/>
            <a:r>
              <a:rPr lang="en-US" sz="6000" baseline="30000" dirty="0" smtClean="0">
                <a:latin typeface="Arial" panose="020B0604020202020204" pitchFamily="34" charset="0"/>
                <a:cs typeface="Arial" panose="020B0604020202020204" pitchFamily="34" charset="0"/>
              </a:rPr>
              <a:t>a</a:t>
            </a:r>
            <a:r>
              <a:rPr lang="en-US" sz="6000" dirty="0" smtClean="0">
                <a:latin typeface="Arial" panose="020B0604020202020204" pitchFamily="34" charset="0"/>
                <a:cs typeface="Arial" panose="020B0604020202020204" pitchFamily="34" charset="0"/>
              </a:rPr>
              <a:t>Department </a:t>
            </a:r>
            <a:r>
              <a:rPr lang="en-US" sz="6000" dirty="0">
                <a:latin typeface="Arial" panose="020B0604020202020204" pitchFamily="34" charset="0"/>
                <a:cs typeface="Arial" panose="020B0604020202020204" pitchFamily="34" charset="0"/>
              </a:rPr>
              <a:t>of Silly Walks, Generic University, College Park, MD </a:t>
            </a:r>
            <a:r>
              <a:rPr lang="en-US" sz="6000" dirty="0" smtClean="0">
                <a:latin typeface="Arial" panose="020B0604020202020204" pitchFamily="34" charset="0"/>
                <a:cs typeface="Arial" panose="020B0604020202020204" pitchFamily="34" charset="0"/>
              </a:rPr>
              <a:t>20740</a:t>
            </a:r>
            <a:endParaRPr lang="en-US" sz="6000" baseline="30000" dirty="0" smtClean="0">
              <a:latin typeface="Arial" panose="020B0604020202020204" pitchFamily="34" charset="0"/>
              <a:cs typeface="Arial" panose="020B0604020202020204" pitchFamily="34" charset="0"/>
            </a:endParaRPr>
          </a:p>
          <a:p>
            <a:pPr algn="ctr"/>
            <a:r>
              <a:rPr lang="en-US" sz="6000" baseline="30000" dirty="0" smtClean="0">
                <a:latin typeface="Arial" panose="020B0604020202020204" pitchFamily="34" charset="0"/>
                <a:cs typeface="Arial" panose="020B0604020202020204" pitchFamily="34" charset="0"/>
              </a:rPr>
              <a:t>b</a:t>
            </a:r>
            <a:r>
              <a:rPr lang="en-US" sz="6000" dirty="0" smtClean="0">
                <a:latin typeface="Arial" panose="020B0604020202020204" pitchFamily="34" charset="0"/>
                <a:cs typeface="Arial" panose="020B0604020202020204" pitchFamily="34" charset="0"/>
              </a:rPr>
              <a:t>Department of Physics and Astronomy, College Name, San Francisco, CA 90210</a:t>
            </a:r>
            <a:endParaRPr lang="en-US" sz="6000" dirty="0">
              <a:latin typeface="Arial" panose="020B0604020202020204" pitchFamily="34" charset="0"/>
              <a:cs typeface="Arial" panose="020B0604020202020204" pitchFamily="34" charset="0"/>
            </a:endParaRPr>
          </a:p>
        </p:txBody>
      </p:sp>
      <mc:AlternateContent xmlns:mc="http://schemas.openxmlformats.org/markup-compatibility/2006" xmlns:a14="http://schemas.microsoft.com/office/drawing/2010/main">
        <mc:Choice Requires="a14">
          <p:sp>
            <p:nvSpPr>
              <p:cNvPr id="9" name="TextBox 8"/>
              <p:cNvSpPr txBox="1"/>
              <p:nvPr/>
            </p:nvSpPr>
            <p:spPr>
              <a:xfrm>
                <a:off x="560132" y="6577935"/>
                <a:ext cx="9726868" cy="26510591"/>
              </a:xfrm>
              <a:prstGeom prst="rect">
                <a:avLst/>
              </a:prstGeom>
              <a:noFill/>
            </p:spPr>
            <p:txBody>
              <a:bodyPr wrap="square" lIns="91440" rtlCol="0">
                <a:spAutoFit/>
              </a:bodyPr>
              <a:lstStyle/>
              <a:p>
                <a:r>
                  <a:rPr lang="en-US" sz="4000" dirty="0">
                    <a:latin typeface="Arial" panose="020B0604020202020204" pitchFamily="34" charset="0"/>
                    <a:cs typeface="Arial" panose="020B0604020202020204" pitchFamily="34" charset="0"/>
                  </a:rPr>
                  <a:t>Poster size: This poster is a “standard” 3 feet tall by 4 feet wide. </a:t>
                </a:r>
              </a:p>
              <a:p>
                <a:endParaRPr lang="en-US" sz="4000" dirty="0">
                  <a:latin typeface="Arial" panose="020B0604020202020204" pitchFamily="34" charset="0"/>
                  <a:cs typeface="Arial" panose="020B0604020202020204" pitchFamily="34" charset="0"/>
                </a:endParaRPr>
              </a:p>
              <a:p>
                <a:r>
                  <a:rPr lang="en-US" sz="4000" dirty="0">
                    <a:latin typeface="Arial" panose="020B0604020202020204" pitchFamily="34" charset="0"/>
                    <a:cs typeface="Arial" panose="020B0604020202020204" pitchFamily="34" charset="0"/>
                  </a:rPr>
                  <a:t>You can change this by going to “Design” </a:t>
                </a:r>
                <a:r>
                  <a:rPr lang="en-US" sz="4000" dirty="0">
                    <a:latin typeface="Arial" panose="020B0604020202020204" pitchFamily="34" charset="0"/>
                    <a:cs typeface="Arial" panose="020B0604020202020204" pitchFamily="34" charset="0"/>
                    <a:sym typeface="Wingdings" panose="05000000000000000000" pitchFamily="2" charset="2"/>
                  </a:rPr>
                  <a:t> ”Slide Size” or “File” “Page Setup” depending on your version of office. </a:t>
                </a:r>
              </a:p>
              <a:p>
                <a:endParaRPr lang="en-US" sz="4000" dirty="0">
                  <a:latin typeface="Arial" panose="020B0604020202020204" pitchFamily="34" charset="0"/>
                  <a:cs typeface="Arial" panose="020B0604020202020204" pitchFamily="34" charset="0"/>
                  <a:sym typeface="Wingdings" panose="05000000000000000000" pitchFamily="2" charset="2"/>
                </a:endParaRPr>
              </a:p>
              <a:p>
                <a:r>
                  <a:rPr lang="en-US" sz="4000" b="1" dirty="0">
                    <a:latin typeface="Arial" panose="020B0604020202020204" pitchFamily="34" charset="0"/>
                    <a:cs typeface="Arial" panose="020B0604020202020204" pitchFamily="34" charset="0"/>
                    <a:sym typeface="Wingdings" panose="05000000000000000000" pitchFamily="2" charset="2"/>
                  </a:rPr>
                  <a:t>Fonts:</a:t>
                </a:r>
                <a:r>
                  <a:rPr lang="en-US" sz="4000" dirty="0">
                    <a:latin typeface="Arial" panose="020B0604020202020204" pitchFamily="34" charset="0"/>
                    <a:cs typeface="Arial" panose="020B0604020202020204" pitchFamily="34" charset="0"/>
                    <a:sym typeface="Wingdings" panose="05000000000000000000" pitchFamily="2" charset="2"/>
                  </a:rPr>
                  <a:t> pick one and stick to it. Be consistent with formatting titles, bullet points, etc.</a:t>
                </a:r>
                <a:endParaRPr lang="en-US" sz="4000" dirty="0">
                  <a:latin typeface="Arial" panose="020B0604020202020204" pitchFamily="34" charset="0"/>
                  <a:cs typeface="Arial" panose="020B0604020202020204" pitchFamily="34" charset="0"/>
                </a:endParaRPr>
              </a:p>
              <a:p>
                <a:endParaRPr lang="en-US" sz="4000" dirty="0">
                  <a:latin typeface="Arial" panose="020B0604020202020204" pitchFamily="34" charset="0"/>
                  <a:cs typeface="Arial" panose="020B0604020202020204" pitchFamily="34" charset="0"/>
                </a:endParaRPr>
              </a:p>
              <a:p>
                <a:r>
                  <a:rPr lang="en-US" sz="4000" b="1" dirty="0">
                    <a:latin typeface="Arial" panose="020B0604020202020204" pitchFamily="34" charset="0"/>
                    <a:cs typeface="Arial" panose="020B0604020202020204" pitchFamily="34" charset="0"/>
                  </a:rPr>
                  <a:t>Font </a:t>
                </a:r>
                <a:r>
                  <a:rPr lang="en-US" sz="4000" dirty="0">
                    <a:latin typeface="Arial" panose="020B0604020202020204" pitchFamily="34" charset="0"/>
                    <a:cs typeface="Arial" panose="020B0604020202020204" pitchFamily="34" charset="0"/>
                  </a:rPr>
                  <a:t>sizes:</a:t>
                </a:r>
              </a:p>
              <a:p>
                <a:endParaRPr lang="en-US" sz="4000" dirty="0">
                  <a:latin typeface="Arial" panose="020B0604020202020204" pitchFamily="34" charset="0"/>
                  <a:cs typeface="Arial" panose="020B0604020202020204" pitchFamily="34" charset="0"/>
                </a:endParaRPr>
              </a:p>
              <a:p>
                <a:r>
                  <a:rPr lang="en-US" sz="4000" b="1" dirty="0">
                    <a:latin typeface="Arial" panose="020B0604020202020204" pitchFamily="34" charset="0"/>
                    <a:cs typeface="Arial" panose="020B0604020202020204" pitchFamily="34" charset="0"/>
                  </a:rPr>
                  <a:t>Titles </a:t>
                </a:r>
                <a:r>
                  <a:rPr lang="en-US" sz="4000" dirty="0">
                    <a:latin typeface="Arial" panose="020B0604020202020204" pitchFamily="34" charset="0"/>
                    <a:cs typeface="Arial" panose="020B0604020202020204" pitchFamily="34" charset="0"/>
                  </a:rPr>
                  <a:t>look comically large when zoomed in. It’s ok to have a font size of over 90.  Names and affiliations should be smaller.</a:t>
                </a:r>
              </a:p>
              <a:p>
                <a:r>
                  <a:rPr lang="en-US" sz="4000" dirty="0">
                    <a:latin typeface="Arial" panose="020B0604020202020204" pitchFamily="34" charset="0"/>
                    <a:cs typeface="Arial" panose="020B0604020202020204" pitchFamily="34" charset="0"/>
                  </a:rPr>
                  <a:t>This is about the smallest you would want text to be. It is size 40 or 32.</a:t>
                </a:r>
              </a:p>
              <a:p>
                <a:r>
                  <a:rPr lang="en-US" sz="3200" dirty="0">
                    <a:latin typeface="Arial" panose="020B0604020202020204" pitchFamily="34" charset="0"/>
                    <a:cs typeface="Arial" panose="020B0604020202020204" pitchFamily="34" charset="0"/>
                  </a:rPr>
                  <a:t>This is size 32. It’s pretty small… </a:t>
                </a:r>
              </a:p>
              <a:p>
                <a:r>
                  <a:rPr lang="en-US" sz="4000" dirty="0">
                    <a:latin typeface="Arial" panose="020B0604020202020204" pitchFamily="34" charset="0"/>
                    <a:cs typeface="Arial" panose="020B0604020202020204" pitchFamily="34" charset="0"/>
                  </a:rPr>
                  <a:t>The title is  size 96. </a:t>
                </a:r>
              </a:p>
              <a:p>
                <a:r>
                  <a:rPr lang="en-US" sz="4000" dirty="0">
                    <a:latin typeface="Arial" panose="020B0604020202020204" pitchFamily="34" charset="0"/>
                    <a:cs typeface="Arial" panose="020B0604020202020204" pitchFamily="34" charset="0"/>
                  </a:rPr>
                  <a:t>I put names at size 66.</a:t>
                </a:r>
              </a:p>
              <a:p>
                <a:r>
                  <a:rPr lang="en-US" sz="4000" i="1" dirty="0">
                    <a:latin typeface="Arial" panose="020B0604020202020204" pitchFamily="34" charset="0"/>
                    <a:cs typeface="Arial" panose="020B0604020202020204" pitchFamily="34" charset="0"/>
                  </a:rPr>
                  <a:t>You can make them whatever you want. These are just suggestions.</a:t>
                </a:r>
              </a:p>
              <a:p>
                <a:endParaRPr lang="en-US" sz="4000" i="1" dirty="0">
                  <a:latin typeface="Arial" panose="020B0604020202020204" pitchFamily="34" charset="0"/>
                  <a:cs typeface="Arial" panose="020B0604020202020204" pitchFamily="34" charset="0"/>
                </a:endParaRPr>
              </a:p>
              <a:p>
                <a:r>
                  <a:rPr lang="en-US" sz="4000" dirty="0">
                    <a:latin typeface="Arial" panose="020B0604020202020204" pitchFamily="34" charset="0"/>
                    <a:cs typeface="Arial" panose="020B0604020202020204" pitchFamily="34" charset="0"/>
                  </a:rPr>
                  <a:t>You can draw on top of the pictures with arrows or whatever you need to make your point.</a:t>
                </a:r>
              </a:p>
              <a:p>
                <a:endParaRPr lang="en-US" sz="4000" dirty="0">
                  <a:latin typeface="Arial" panose="020B0604020202020204" pitchFamily="34" charset="0"/>
                  <a:cs typeface="Arial" panose="020B0604020202020204" pitchFamily="34" charset="0"/>
                </a:endParaRPr>
              </a:p>
              <a:p>
                <a:endParaRPr lang="en-US" sz="4000" dirty="0">
                  <a:latin typeface="Arial" panose="020B0604020202020204" pitchFamily="34" charset="0"/>
                  <a:cs typeface="Arial" panose="020B0604020202020204" pitchFamily="34" charset="0"/>
                </a:endParaRPr>
              </a:p>
              <a:p>
                <a:endParaRPr lang="en-US" sz="4000" dirty="0">
                  <a:latin typeface="Arial" panose="020B0604020202020204" pitchFamily="34" charset="0"/>
                  <a:cs typeface="Arial" panose="020B0604020202020204" pitchFamily="34" charset="0"/>
                </a:endParaRPr>
              </a:p>
              <a:p>
                <a:endParaRPr lang="en-US" sz="4000" dirty="0">
                  <a:latin typeface="Arial" panose="020B0604020202020204" pitchFamily="34" charset="0"/>
                  <a:cs typeface="Arial" panose="020B0604020202020204" pitchFamily="34" charset="0"/>
                </a:endParaRPr>
              </a:p>
              <a:p>
                <a:endParaRPr lang="en-US" sz="4000" dirty="0">
                  <a:latin typeface="Arial" panose="020B0604020202020204" pitchFamily="34" charset="0"/>
                  <a:cs typeface="Arial" panose="020B0604020202020204" pitchFamily="34" charset="0"/>
                </a:endParaRPr>
              </a:p>
              <a:p>
                <a:endParaRPr lang="en-US" sz="4000" dirty="0">
                  <a:latin typeface="Arial" panose="020B0604020202020204" pitchFamily="34" charset="0"/>
                  <a:cs typeface="Arial" panose="020B0604020202020204" pitchFamily="34" charset="0"/>
                </a:endParaRPr>
              </a:p>
              <a:p>
                <a:endParaRPr lang="en-US" sz="4000" dirty="0">
                  <a:latin typeface="Arial" panose="020B0604020202020204" pitchFamily="34" charset="0"/>
                  <a:cs typeface="Arial" panose="020B0604020202020204" pitchFamily="34" charset="0"/>
                </a:endParaRPr>
              </a:p>
              <a:p>
                <a:endParaRPr lang="en-US" sz="4000" dirty="0">
                  <a:latin typeface="Arial" panose="020B0604020202020204" pitchFamily="34" charset="0"/>
                  <a:cs typeface="Arial" panose="020B0604020202020204" pitchFamily="34" charset="0"/>
                </a:endParaRPr>
              </a:p>
              <a:p>
                <a:r>
                  <a:rPr lang="en-US" sz="4000" dirty="0">
                    <a:latin typeface="Arial" panose="020B0604020202020204" pitchFamily="34" charset="0"/>
                    <a:cs typeface="Arial" panose="020B0604020202020204" pitchFamily="34" charset="0"/>
                  </a:rPr>
                  <a:t>Anywhere on the poster you can insert an equation if it is needed. Please don’t use asterisks * for multiplication or carets ^ for powers. Use the equation editor. </a:t>
                </a:r>
              </a:p>
              <a:p>
                <a:pPr/>
                <a14:m>
                  <m:oMathPara xmlns:m="http://schemas.openxmlformats.org/officeDocument/2006/math">
                    <m:oMathParaPr>
                      <m:jc m:val="centerGroup"/>
                    </m:oMathParaPr>
                    <m:oMath xmlns:m="http://schemas.openxmlformats.org/officeDocument/2006/math">
                      <m:r>
                        <a:rPr lang="en-US" sz="4800" i="1">
                          <a:latin typeface="Cambria Math"/>
                        </a:rPr>
                        <m:t>𝑃</m:t>
                      </m:r>
                      <m:r>
                        <a:rPr lang="en-US" sz="4800" i="1">
                          <a:latin typeface="Cambria Math"/>
                        </a:rPr>
                        <m:t>=</m:t>
                      </m:r>
                      <m:r>
                        <a:rPr lang="en-US" sz="4800" i="1">
                          <a:latin typeface="Cambria Math"/>
                          <a:ea typeface="Cambria Math"/>
                        </a:rPr>
                        <m:t>𝜎</m:t>
                      </m:r>
                      <m:r>
                        <a:rPr lang="en-US" sz="4800" i="1">
                          <a:latin typeface="Cambria Math"/>
                          <a:ea typeface="Cambria Math"/>
                        </a:rPr>
                        <m:t>𝐴𝑒</m:t>
                      </m:r>
                      <m:d>
                        <m:dPr>
                          <m:ctrlPr>
                            <a:rPr lang="en-US" sz="4800" i="1">
                              <a:latin typeface="Cambria Math" panose="02040503050406030204" pitchFamily="18" charset="0"/>
                              <a:ea typeface="Cambria Math"/>
                            </a:rPr>
                          </m:ctrlPr>
                        </m:dPr>
                        <m:e>
                          <m:sSup>
                            <m:sSupPr>
                              <m:ctrlPr>
                                <a:rPr lang="en-US" sz="4800" i="1">
                                  <a:latin typeface="Cambria Math" panose="02040503050406030204" pitchFamily="18" charset="0"/>
                                  <a:ea typeface="Cambria Math"/>
                                </a:rPr>
                              </m:ctrlPr>
                            </m:sSupPr>
                            <m:e>
                              <m:r>
                                <a:rPr lang="en-US" sz="4800" i="1">
                                  <a:latin typeface="Cambria Math"/>
                                  <a:ea typeface="Cambria Math"/>
                                </a:rPr>
                                <m:t>𝑇</m:t>
                              </m:r>
                            </m:e>
                            <m:sup>
                              <m:r>
                                <a:rPr lang="en-US" sz="4800" i="1">
                                  <a:latin typeface="Cambria Math"/>
                                  <a:ea typeface="Cambria Math"/>
                                </a:rPr>
                                <m:t>4</m:t>
                              </m:r>
                            </m:sup>
                          </m:sSup>
                          <m:r>
                            <a:rPr lang="en-US" sz="4800" i="1">
                              <a:latin typeface="Cambria Math"/>
                              <a:ea typeface="Cambria Math"/>
                            </a:rPr>
                            <m:t>−</m:t>
                          </m:r>
                          <m:sSubSup>
                            <m:sSubSupPr>
                              <m:ctrlPr>
                                <a:rPr lang="en-US" sz="4800" i="1">
                                  <a:latin typeface="Cambria Math" panose="02040503050406030204" pitchFamily="18" charset="0"/>
                                  <a:ea typeface="Cambria Math"/>
                                </a:rPr>
                              </m:ctrlPr>
                            </m:sSubSupPr>
                            <m:e>
                              <m:sSub>
                                <m:sSubPr>
                                  <m:ctrlPr>
                                    <a:rPr lang="en-US" sz="4800" i="1">
                                      <a:latin typeface="Cambria Math" panose="02040503050406030204" pitchFamily="18" charset="0"/>
                                      <a:ea typeface="Cambria Math"/>
                                    </a:rPr>
                                  </m:ctrlPr>
                                </m:sSubPr>
                                <m:e>
                                  <m:r>
                                    <a:rPr lang="en-US" sz="4800" i="1">
                                      <a:latin typeface="Cambria Math"/>
                                      <a:ea typeface="Cambria Math"/>
                                    </a:rPr>
                                    <m:t>𝑇</m:t>
                                  </m:r>
                                </m:e>
                                <m:sub>
                                  <m:r>
                                    <a:rPr lang="en-US" sz="4800" i="1">
                                      <a:latin typeface="Cambria Math"/>
                                      <a:ea typeface="Cambria Math"/>
                                    </a:rPr>
                                    <m:t>𝑜</m:t>
                                  </m:r>
                                </m:sub>
                              </m:sSub>
                            </m:e>
                            <m:sub>
                              <m:r>
                                <a:rPr lang="en-US" sz="4800" i="1">
                                  <a:latin typeface="Cambria Math" panose="02040503050406030204" pitchFamily="18" charset="0"/>
                                  <a:ea typeface="Cambria Math"/>
                                </a:rPr>
                                <m:t>𝑐</m:t>
                              </m:r>
                            </m:sub>
                            <m:sup>
                              <m:r>
                                <a:rPr lang="en-US" sz="4800" i="1">
                                  <a:latin typeface="Cambria Math"/>
                                  <a:ea typeface="Cambria Math"/>
                                </a:rPr>
                                <m:t>4</m:t>
                              </m:r>
                            </m:sup>
                          </m:sSubSup>
                        </m:e>
                      </m:d>
                    </m:oMath>
                  </m:oMathPara>
                </a14:m>
                <a:endParaRPr lang="en-US" sz="4400" dirty="0">
                  <a:latin typeface="Arial" panose="020B0604020202020204" pitchFamily="34" charset="0"/>
                  <a:cs typeface="Arial" panose="020B0604020202020204" pitchFamily="34" charset="0"/>
                </a:endParaRPr>
              </a:p>
              <a:p>
                <a:endParaRPr lang="en-US" sz="3600" dirty="0">
                  <a:latin typeface="Arial" panose="020B0604020202020204" pitchFamily="34" charset="0"/>
                  <a:cs typeface="Arial" panose="020B0604020202020204" pitchFamily="34" charset="0"/>
                </a:endParaRPr>
              </a:p>
              <a:p>
                <a:r>
                  <a:rPr lang="en-US" sz="3600" dirty="0">
                    <a:latin typeface="Arial" panose="020B0604020202020204" pitchFamily="34" charset="0"/>
                    <a:cs typeface="Arial" panose="020B0604020202020204" pitchFamily="34" charset="0"/>
                  </a:rPr>
                  <a:t>Make sure you define variables:</a:t>
                </a:r>
              </a:p>
              <a:p>
                <a:r>
                  <a:rPr lang="en-US" sz="3600" dirty="0">
                    <a:latin typeface="Arial" panose="020B0604020202020204" pitchFamily="34" charset="0"/>
                    <a:cs typeface="Arial" panose="020B0604020202020204" pitchFamily="34" charset="0"/>
                  </a:rPr>
                  <a:t>P = Power … etc.</a:t>
                </a:r>
                <a:endParaRPr lang="en-US" sz="4000" dirty="0">
                  <a:latin typeface="Arial" panose="020B0604020202020204" pitchFamily="34" charset="0"/>
                  <a:cs typeface="Arial" panose="020B0604020202020204" pitchFamily="34" charset="0"/>
                </a:endParaRPr>
              </a:p>
            </p:txBody>
          </p:sp>
        </mc:Choice>
        <mc:Fallback xmlns="">
          <p:sp>
            <p:nvSpPr>
              <p:cNvPr id="9" name="TextBox 8"/>
              <p:cNvSpPr txBox="1">
                <a:spLocks noRot="1" noChangeAspect="1" noMove="1" noResize="1" noEditPoints="1" noAdjustHandles="1" noChangeArrowheads="1" noChangeShapeType="1" noTextEdit="1"/>
              </p:cNvSpPr>
              <p:nvPr/>
            </p:nvSpPr>
            <p:spPr>
              <a:xfrm>
                <a:off x="560132" y="6577935"/>
                <a:ext cx="9726868" cy="26510591"/>
              </a:xfrm>
              <a:prstGeom prst="rect">
                <a:avLst/>
              </a:prstGeom>
              <a:blipFill>
                <a:blip r:embed="rId3"/>
                <a:stretch>
                  <a:fillRect l="-2256" t="-414" r="-2068"/>
                </a:stretch>
              </a:blipFill>
            </p:spPr>
            <p:txBody>
              <a:bodyPr/>
              <a:lstStyle/>
              <a:p>
                <a:r>
                  <a:rPr lang="en-US">
                    <a:noFill/>
                  </a:rPr>
                  <a:t> </a:t>
                </a:r>
              </a:p>
            </p:txBody>
          </p:sp>
        </mc:Fallback>
      </mc:AlternateContent>
      <p:sp>
        <p:nvSpPr>
          <p:cNvPr id="11" name="TextBox 10"/>
          <p:cNvSpPr txBox="1"/>
          <p:nvPr/>
        </p:nvSpPr>
        <p:spPr>
          <a:xfrm>
            <a:off x="2714813" y="5257800"/>
            <a:ext cx="5446747" cy="769441"/>
          </a:xfrm>
          <a:prstGeom prst="rect">
            <a:avLst/>
          </a:prstGeom>
          <a:noFill/>
        </p:spPr>
        <p:txBody>
          <a:bodyPr wrap="none" rtlCol="0">
            <a:spAutoFit/>
          </a:bodyPr>
          <a:lstStyle/>
          <a:p>
            <a:r>
              <a:rPr lang="en-US" sz="4400" b="1" u="sng" dirty="0">
                <a:latin typeface="Arial" panose="020B0604020202020204" pitchFamily="34" charset="0"/>
                <a:cs typeface="Arial" panose="020B0604020202020204" pitchFamily="34" charset="0"/>
              </a:rPr>
              <a:t>Generic Title Block </a:t>
            </a:r>
          </a:p>
        </p:txBody>
      </p:sp>
      <p:sp>
        <p:nvSpPr>
          <p:cNvPr id="13" name="Oval 12"/>
          <p:cNvSpPr/>
          <p:nvPr/>
        </p:nvSpPr>
        <p:spPr>
          <a:xfrm>
            <a:off x="12954000" y="21480083"/>
            <a:ext cx="6675120" cy="3048000"/>
          </a:xfrm>
          <a:prstGeom prst="ellipse">
            <a:avLst/>
          </a:prstGeom>
          <a:gradFill flip="none" rotWithShape="1">
            <a:gsLst>
              <a:gs pos="0">
                <a:schemeClr val="accent1">
                  <a:lumMod val="5000"/>
                  <a:lumOff val="95000"/>
                </a:schemeClr>
              </a:gs>
              <a:gs pos="51000">
                <a:schemeClr val="accent1">
                  <a:lumMod val="60000"/>
                  <a:lumOff val="40000"/>
                </a:schemeClr>
              </a:gs>
              <a:gs pos="83000">
                <a:schemeClr val="accent1">
                  <a:lumMod val="75000"/>
                </a:schemeClr>
              </a:gs>
              <a:gs pos="100000">
                <a:schemeClr val="accent1">
                  <a:lumMod val="50000"/>
                </a:schemeClr>
              </a:gs>
            </a:gsLst>
            <a:lin ang="5400000" scaled="1"/>
            <a:tileRect/>
          </a:gradFill>
          <a:ln>
            <a:solidFill>
              <a:schemeClr val="accent1">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Arial" panose="020B0604020202020204" pitchFamily="34" charset="0"/>
              <a:cs typeface="Arial" panose="020B0604020202020204" pitchFamily="34" charset="0"/>
            </a:endParaRPr>
          </a:p>
        </p:txBody>
      </p:sp>
      <p:sp>
        <p:nvSpPr>
          <p:cNvPr id="14" name="Isosceles Triangle 13"/>
          <p:cNvSpPr/>
          <p:nvPr/>
        </p:nvSpPr>
        <p:spPr>
          <a:xfrm rot="10800000">
            <a:off x="13030200" y="23088599"/>
            <a:ext cx="6583680" cy="7772400"/>
          </a:xfrm>
          <a:prstGeom prst="triangle">
            <a:avLst/>
          </a:prstGeom>
          <a:gradFill flip="none" rotWithShape="1">
            <a:gsLst>
              <a:gs pos="0">
                <a:schemeClr val="accent1">
                  <a:lumMod val="50000"/>
                </a:schemeClr>
              </a:gs>
              <a:gs pos="59000">
                <a:schemeClr val="accent1">
                  <a:lumMod val="75000"/>
                </a:schemeClr>
              </a:gs>
              <a:gs pos="83000">
                <a:schemeClr val="accent1">
                  <a:lumMod val="75000"/>
                </a:schemeClr>
              </a:gs>
              <a:gs pos="100000">
                <a:schemeClr val="accent1">
                  <a:lumMod val="60000"/>
                  <a:lumOff val="40000"/>
                </a:schemeClr>
              </a:gs>
            </a:gsLst>
            <a:lin ang="54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Arial" panose="020B0604020202020204" pitchFamily="34" charset="0"/>
              <a:cs typeface="Arial" panose="020B0604020202020204" pitchFamily="34" charset="0"/>
            </a:endParaRPr>
          </a:p>
        </p:txBody>
      </p:sp>
      <p:cxnSp>
        <p:nvCxnSpPr>
          <p:cNvPr id="18" name="Straight Arrow Connector 17"/>
          <p:cNvCxnSpPr/>
          <p:nvPr/>
        </p:nvCxnSpPr>
        <p:spPr>
          <a:xfrm flipV="1">
            <a:off x="9844243" y="22154287"/>
            <a:ext cx="4880231" cy="126861"/>
          </a:xfrm>
          <a:prstGeom prst="straightConnector1">
            <a:avLst/>
          </a:prstGeom>
          <a:ln w="139700">
            <a:solidFill>
              <a:schemeClr val="accent6">
                <a:lumMod val="75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sp>
        <p:nvSpPr>
          <p:cNvPr id="21" name="Rounded Rectangle 20"/>
          <p:cNvSpPr/>
          <p:nvPr/>
        </p:nvSpPr>
        <p:spPr>
          <a:xfrm>
            <a:off x="1019210" y="23335385"/>
            <a:ext cx="7981927" cy="3677513"/>
          </a:xfrm>
          <a:prstGeom prst="roundRect">
            <a:avLst/>
          </a:prstGeom>
          <a:gradFill>
            <a:gsLst>
              <a:gs pos="0">
                <a:schemeClr val="accent1">
                  <a:lumMod val="40000"/>
                  <a:lumOff val="60000"/>
                </a:schemeClr>
              </a:gs>
              <a:gs pos="46000">
                <a:schemeClr val="accent1">
                  <a:lumMod val="95000"/>
                  <a:lumOff val="5000"/>
                </a:schemeClr>
              </a:gs>
              <a:gs pos="100000">
                <a:schemeClr val="accent1">
                  <a:lumMod val="60000"/>
                </a:schemeClr>
              </a:gs>
            </a:gsLst>
            <a:path path="circle">
              <a:fillToRect l="50000" t="130000" r="50000" b="-30000"/>
            </a:path>
          </a:gradFill>
          <a:ln>
            <a:gradFill flip="none" rotWithShape="1">
              <a:gsLst>
                <a:gs pos="0">
                  <a:schemeClr val="accent1">
                    <a:lumMod val="40000"/>
                    <a:lumOff val="60000"/>
                  </a:schemeClr>
                </a:gs>
                <a:gs pos="46000">
                  <a:schemeClr val="accent1">
                    <a:lumMod val="95000"/>
                    <a:lumOff val="5000"/>
                  </a:schemeClr>
                </a:gs>
                <a:gs pos="100000">
                  <a:schemeClr val="accent1">
                    <a:lumMod val="60000"/>
                  </a:schemeClr>
                </a:gs>
              </a:gsLst>
              <a:path path="circle">
                <a:fillToRect l="50000" t="130000" r="50000" b="-30000"/>
              </a:path>
              <a:tileRect/>
            </a:gra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latin typeface="Arial" panose="020B0604020202020204" pitchFamily="34" charset="0"/>
                <a:cs typeface="Arial" panose="020B0604020202020204" pitchFamily="34" charset="0"/>
              </a:rPr>
              <a:t>Make illustrations in </a:t>
            </a:r>
            <a:r>
              <a:rPr lang="en-US" dirty="0" err="1">
                <a:latin typeface="Arial" panose="020B0604020202020204" pitchFamily="34" charset="0"/>
                <a:cs typeface="Arial" panose="020B0604020202020204" pitchFamily="34" charset="0"/>
              </a:rPr>
              <a:t>Powerpoint</a:t>
            </a:r>
            <a:endParaRPr lang="en-US" dirty="0">
              <a:latin typeface="Arial" panose="020B0604020202020204" pitchFamily="34" charset="0"/>
              <a:cs typeface="Arial" panose="020B0604020202020204" pitchFamily="34" charset="0"/>
            </a:endParaRPr>
          </a:p>
        </p:txBody>
      </p:sp>
      <p:sp>
        <p:nvSpPr>
          <p:cNvPr id="22" name="TextBox 21"/>
          <p:cNvSpPr txBox="1"/>
          <p:nvPr/>
        </p:nvSpPr>
        <p:spPr>
          <a:xfrm>
            <a:off x="37026257" y="5642520"/>
            <a:ext cx="2223686" cy="769441"/>
          </a:xfrm>
          <a:prstGeom prst="rect">
            <a:avLst/>
          </a:prstGeom>
          <a:noFill/>
        </p:spPr>
        <p:txBody>
          <a:bodyPr wrap="none" rtlCol="0">
            <a:spAutoFit/>
          </a:bodyPr>
          <a:lstStyle/>
          <a:p>
            <a:r>
              <a:rPr lang="en-US" sz="4400" b="1" dirty="0">
                <a:latin typeface="Arial" panose="020B0604020202020204" pitchFamily="34" charset="0"/>
                <a:cs typeface="Arial" panose="020B0604020202020204" pitchFamily="34" charset="0"/>
              </a:rPr>
              <a:t>Results</a:t>
            </a:r>
          </a:p>
        </p:txBody>
      </p:sp>
      <p:sp>
        <p:nvSpPr>
          <p:cNvPr id="23" name="TextBox 22"/>
          <p:cNvSpPr txBox="1"/>
          <p:nvPr/>
        </p:nvSpPr>
        <p:spPr>
          <a:xfrm>
            <a:off x="11703186" y="31430263"/>
            <a:ext cx="10134600" cy="1077218"/>
          </a:xfrm>
          <a:prstGeom prst="rect">
            <a:avLst/>
          </a:prstGeom>
          <a:noFill/>
        </p:spPr>
        <p:txBody>
          <a:bodyPr wrap="square" lIns="91440" rtlCol="0">
            <a:spAutoFit/>
          </a:bodyPr>
          <a:lstStyle/>
          <a:p>
            <a:r>
              <a:rPr lang="en-US" sz="3200" b="1" dirty="0">
                <a:latin typeface="Arial" panose="020B0604020202020204" pitchFamily="34" charset="0"/>
                <a:cs typeface="Arial" panose="020B0604020202020204" pitchFamily="34" charset="0"/>
              </a:rPr>
              <a:t>Figure 1:</a:t>
            </a:r>
            <a:r>
              <a:rPr lang="en-US" sz="3200" dirty="0">
                <a:latin typeface="Arial" panose="020B0604020202020204" pitchFamily="34" charset="0"/>
                <a:cs typeface="Arial" panose="020B0604020202020204" pitchFamily="34" charset="0"/>
              </a:rPr>
              <a:t> If you want to add Figure captions, they can be small. Keep them short and simple.</a:t>
            </a:r>
            <a:endParaRPr lang="en-US" sz="4000" dirty="0">
              <a:latin typeface="Arial" panose="020B0604020202020204" pitchFamily="34" charset="0"/>
              <a:cs typeface="Arial" panose="020B0604020202020204" pitchFamily="34" charset="0"/>
            </a:endParaRPr>
          </a:p>
        </p:txBody>
      </p:sp>
      <p:sp>
        <p:nvSpPr>
          <p:cNvPr id="24" name="TextBox 23"/>
          <p:cNvSpPr txBox="1"/>
          <p:nvPr/>
        </p:nvSpPr>
        <p:spPr>
          <a:xfrm>
            <a:off x="11995517" y="6201460"/>
            <a:ext cx="10134600" cy="1938992"/>
          </a:xfrm>
          <a:prstGeom prst="rect">
            <a:avLst/>
          </a:prstGeom>
          <a:noFill/>
        </p:spPr>
        <p:txBody>
          <a:bodyPr wrap="square" lIns="91440" rtlCol="0">
            <a:spAutoFit/>
          </a:bodyPr>
          <a:lstStyle/>
          <a:p>
            <a:endParaRPr lang="en-US" sz="4000" dirty="0">
              <a:latin typeface="Arial" panose="020B0604020202020204" pitchFamily="34" charset="0"/>
              <a:cs typeface="Arial" panose="020B0604020202020204" pitchFamily="34" charset="0"/>
            </a:endParaRPr>
          </a:p>
          <a:p>
            <a:endParaRPr lang="en-US" sz="4000" dirty="0">
              <a:latin typeface="Arial" panose="020B0604020202020204" pitchFamily="34" charset="0"/>
              <a:cs typeface="Arial" panose="020B0604020202020204" pitchFamily="34" charset="0"/>
            </a:endParaRPr>
          </a:p>
          <a:p>
            <a:endParaRPr lang="en-US" sz="4000" dirty="0">
              <a:latin typeface="Arial" panose="020B0604020202020204" pitchFamily="34" charset="0"/>
              <a:cs typeface="Arial" panose="020B0604020202020204" pitchFamily="34" charset="0"/>
            </a:endParaRPr>
          </a:p>
        </p:txBody>
      </p:sp>
      <p:sp>
        <p:nvSpPr>
          <p:cNvPr id="26" name="TextBox 25"/>
          <p:cNvSpPr txBox="1"/>
          <p:nvPr/>
        </p:nvSpPr>
        <p:spPr>
          <a:xfrm>
            <a:off x="19739337" y="5544711"/>
            <a:ext cx="1407758" cy="769441"/>
          </a:xfrm>
          <a:prstGeom prst="rect">
            <a:avLst/>
          </a:prstGeom>
          <a:noFill/>
        </p:spPr>
        <p:txBody>
          <a:bodyPr wrap="none" rtlCol="0">
            <a:spAutoFit/>
          </a:bodyPr>
          <a:lstStyle/>
          <a:p>
            <a:r>
              <a:rPr lang="en-US" sz="4400" b="1" u="sng" dirty="0">
                <a:latin typeface="Arial" panose="020B0604020202020204" pitchFamily="34" charset="0"/>
                <a:cs typeface="Arial" panose="020B0604020202020204" pitchFamily="34" charset="0"/>
              </a:rPr>
              <a:t>Data</a:t>
            </a:r>
          </a:p>
        </p:txBody>
      </p:sp>
      <p:sp>
        <p:nvSpPr>
          <p:cNvPr id="27" name="TextBox 26"/>
          <p:cNvSpPr txBox="1"/>
          <p:nvPr/>
        </p:nvSpPr>
        <p:spPr>
          <a:xfrm>
            <a:off x="11682457" y="6864846"/>
            <a:ext cx="10134600" cy="14865608"/>
          </a:xfrm>
          <a:prstGeom prst="rect">
            <a:avLst/>
          </a:prstGeom>
          <a:noFill/>
        </p:spPr>
        <p:txBody>
          <a:bodyPr wrap="square" lIns="91440" rtlCol="0">
            <a:spAutoFit/>
          </a:bodyPr>
          <a:lstStyle/>
          <a:p>
            <a:r>
              <a:rPr lang="en-US" sz="4000" dirty="0">
                <a:latin typeface="Arial" panose="020B0604020202020204" pitchFamily="34" charset="0"/>
                <a:cs typeface="Arial" panose="020B0604020202020204" pitchFamily="34" charset="0"/>
              </a:rPr>
              <a:t>Some general advice:</a:t>
            </a:r>
          </a:p>
          <a:p>
            <a:endParaRPr lang="en-US" sz="4000" dirty="0">
              <a:latin typeface="Arial" panose="020B0604020202020204" pitchFamily="34" charset="0"/>
              <a:cs typeface="Arial" panose="020B0604020202020204" pitchFamily="34" charset="0"/>
            </a:endParaRPr>
          </a:p>
          <a:p>
            <a:r>
              <a:rPr lang="en-US" sz="4000" dirty="0">
                <a:latin typeface="Arial" panose="020B0604020202020204" pitchFamily="34" charset="0"/>
                <a:cs typeface="Arial" panose="020B0604020202020204" pitchFamily="34" charset="0"/>
              </a:rPr>
              <a:t>Don’t use sentences! People don’t read sentences. Try to use phrases and bullet points</a:t>
            </a:r>
          </a:p>
          <a:p>
            <a:endParaRPr lang="en-US" sz="4000" dirty="0">
              <a:latin typeface="Arial" panose="020B0604020202020204" pitchFamily="34" charset="0"/>
              <a:cs typeface="Arial" panose="020B0604020202020204" pitchFamily="34" charset="0"/>
            </a:endParaRPr>
          </a:p>
          <a:p>
            <a:endParaRPr lang="en-US" sz="4000" dirty="0">
              <a:latin typeface="Arial" panose="020B0604020202020204" pitchFamily="34" charset="0"/>
              <a:cs typeface="Arial" panose="020B0604020202020204" pitchFamily="34" charset="0"/>
            </a:endParaRPr>
          </a:p>
          <a:p>
            <a:r>
              <a:rPr lang="en-US" sz="4000" dirty="0">
                <a:latin typeface="Arial" panose="020B0604020202020204" pitchFamily="34" charset="0"/>
                <a:cs typeface="Arial" panose="020B0604020202020204" pitchFamily="34" charset="0"/>
              </a:rPr>
              <a:t>Common Poster sections:</a:t>
            </a:r>
          </a:p>
          <a:p>
            <a:pPr marL="571500" indent="-571500">
              <a:buFont typeface="Arial" panose="020B0604020202020204" pitchFamily="34" charset="0"/>
              <a:buChar char="•"/>
            </a:pPr>
            <a:endParaRPr lang="en-US" sz="4000" dirty="0">
              <a:latin typeface="Arial" panose="020B0604020202020204" pitchFamily="34" charset="0"/>
              <a:cs typeface="Arial" panose="020B0604020202020204" pitchFamily="34" charset="0"/>
            </a:endParaRPr>
          </a:p>
          <a:p>
            <a:pPr marL="571500" indent="-571500">
              <a:buFont typeface="Arial" panose="020B0604020202020204" pitchFamily="34" charset="0"/>
              <a:buChar char="•"/>
            </a:pPr>
            <a:r>
              <a:rPr lang="en-US" sz="4000" dirty="0">
                <a:latin typeface="Arial" panose="020B0604020202020204" pitchFamily="34" charset="0"/>
                <a:cs typeface="Arial" panose="020B0604020202020204" pitchFamily="34" charset="0"/>
              </a:rPr>
              <a:t>A short title - clearly state main topic</a:t>
            </a:r>
          </a:p>
          <a:p>
            <a:pPr marL="571500" indent="-571500">
              <a:buFont typeface="Arial" panose="020B0604020202020204" pitchFamily="34" charset="0"/>
              <a:buChar char="•"/>
            </a:pPr>
            <a:r>
              <a:rPr lang="en-US" sz="4000" dirty="0">
                <a:latin typeface="Arial" panose="020B0604020202020204" pitchFamily="34" charset="0"/>
                <a:cs typeface="Arial" panose="020B0604020202020204" pitchFamily="34" charset="0"/>
              </a:rPr>
              <a:t>List authors with affiliations</a:t>
            </a:r>
          </a:p>
          <a:p>
            <a:pPr marL="571500" indent="-571500">
              <a:buFont typeface="Arial" panose="020B0604020202020204" pitchFamily="34" charset="0"/>
              <a:buChar char="•"/>
            </a:pPr>
            <a:r>
              <a:rPr lang="en-US" sz="4000" dirty="0">
                <a:latin typeface="Arial" panose="020B0604020202020204" pitchFamily="34" charset="0"/>
                <a:cs typeface="Arial" panose="020B0604020202020204" pitchFamily="34" charset="0"/>
              </a:rPr>
              <a:t>Provide your contact information</a:t>
            </a:r>
          </a:p>
          <a:p>
            <a:pPr marL="571500" indent="-571500">
              <a:buFont typeface="Arial" panose="020B0604020202020204" pitchFamily="34" charset="0"/>
              <a:buChar char="•"/>
            </a:pPr>
            <a:r>
              <a:rPr lang="en-US" sz="4000" dirty="0">
                <a:latin typeface="Arial" panose="020B0604020202020204" pitchFamily="34" charset="0"/>
                <a:cs typeface="Arial" panose="020B0604020202020204" pitchFamily="34" charset="0"/>
              </a:rPr>
              <a:t>Motivation or Introduction</a:t>
            </a:r>
          </a:p>
          <a:p>
            <a:pPr marL="2766060" lvl="1" indent="-571500">
              <a:buFont typeface="Arial" panose="020B0604020202020204" pitchFamily="34" charset="0"/>
              <a:buChar char="•"/>
            </a:pPr>
            <a:r>
              <a:rPr lang="en-US" sz="4000" dirty="0">
                <a:latin typeface="Arial" panose="020B0604020202020204" pitchFamily="34" charset="0"/>
                <a:cs typeface="Arial" panose="020B0604020202020204" pitchFamily="34" charset="0"/>
              </a:rPr>
              <a:t>Why should someone listen?</a:t>
            </a:r>
          </a:p>
          <a:p>
            <a:pPr marL="571500" indent="-571500">
              <a:buFont typeface="Arial" panose="020B0604020202020204" pitchFamily="34" charset="0"/>
              <a:buChar char="•"/>
            </a:pPr>
            <a:r>
              <a:rPr lang="en-US" sz="4000" dirty="0">
                <a:latin typeface="Arial" panose="020B0604020202020204" pitchFamily="34" charset="0"/>
                <a:cs typeface="Arial" panose="020B0604020202020204" pitchFamily="34" charset="0"/>
              </a:rPr>
              <a:t>Theory/Method/Data</a:t>
            </a:r>
          </a:p>
          <a:p>
            <a:pPr marL="571500" indent="-571500">
              <a:buFont typeface="Arial" panose="020B0604020202020204" pitchFamily="34" charset="0"/>
              <a:buChar char="•"/>
            </a:pPr>
            <a:r>
              <a:rPr lang="en-US" sz="4000" dirty="0">
                <a:latin typeface="Arial" panose="020B0604020202020204" pitchFamily="34" charset="0"/>
                <a:cs typeface="Arial" panose="020B0604020202020204" pitchFamily="34" charset="0"/>
              </a:rPr>
              <a:t>Analysis – Often separate from Data</a:t>
            </a:r>
          </a:p>
          <a:p>
            <a:pPr marL="571500" indent="-571500">
              <a:buFont typeface="Arial" panose="020B0604020202020204" pitchFamily="34" charset="0"/>
              <a:buChar char="•"/>
            </a:pPr>
            <a:r>
              <a:rPr lang="en-US" sz="4000" dirty="0">
                <a:latin typeface="Arial" panose="020B0604020202020204" pitchFamily="34" charset="0"/>
                <a:cs typeface="Arial" panose="020B0604020202020204" pitchFamily="34" charset="0"/>
              </a:rPr>
              <a:t>Results</a:t>
            </a:r>
          </a:p>
          <a:p>
            <a:pPr marL="571500" indent="-571500">
              <a:buFont typeface="Arial" panose="020B0604020202020204" pitchFamily="34" charset="0"/>
              <a:buChar char="•"/>
            </a:pPr>
            <a:r>
              <a:rPr lang="en-US" sz="4000" dirty="0">
                <a:latin typeface="Arial" panose="020B0604020202020204" pitchFamily="34" charset="0"/>
                <a:cs typeface="Arial" panose="020B0604020202020204" pitchFamily="34" charset="0"/>
              </a:rPr>
              <a:t>Conclusion</a:t>
            </a:r>
          </a:p>
          <a:p>
            <a:pPr marL="571500" indent="-571500">
              <a:buFont typeface="Arial" panose="020B0604020202020204" pitchFamily="34" charset="0"/>
              <a:buChar char="•"/>
            </a:pPr>
            <a:r>
              <a:rPr lang="en-US" sz="4000" dirty="0">
                <a:latin typeface="Arial" panose="020B0604020202020204" pitchFamily="34" charset="0"/>
                <a:cs typeface="Arial" panose="020B0604020202020204" pitchFamily="34" charset="0"/>
              </a:rPr>
              <a:t>References </a:t>
            </a:r>
          </a:p>
          <a:p>
            <a:pPr marL="571500" indent="-571500">
              <a:buFont typeface="Arial" panose="020B0604020202020204" pitchFamily="34" charset="0"/>
              <a:buChar char="•"/>
            </a:pPr>
            <a:r>
              <a:rPr lang="en-US" sz="4000" dirty="0">
                <a:latin typeface="Arial" panose="020B0604020202020204" pitchFamily="34" charset="0"/>
                <a:cs typeface="Arial" panose="020B0604020202020204" pitchFamily="34" charset="0"/>
              </a:rPr>
              <a:t>Acknowledgements/Logos – We got funds from SPS and our Department to attend</a:t>
            </a:r>
          </a:p>
          <a:p>
            <a:pPr marL="571500" indent="-571500">
              <a:buFont typeface="Arial" panose="020B0604020202020204" pitchFamily="34" charset="0"/>
              <a:buChar char="•"/>
            </a:pPr>
            <a:endParaRPr lang="en-US" sz="4000" dirty="0">
              <a:latin typeface="Arial" panose="020B0604020202020204" pitchFamily="34" charset="0"/>
              <a:cs typeface="Arial" panose="020B0604020202020204" pitchFamily="34" charset="0"/>
            </a:endParaRPr>
          </a:p>
          <a:p>
            <a:endParaRPr lang="en-US" sz="4000" dirty="0">
              <a:latin typeface="Arial" panose="020B0604020202020204" pitchFamily="34" charset="0"/>
              <a:cs typeface="Arial" panose="020B0604020202020204" pitchFamily="34" charset="0"/>
            </a:endParaRPr>
          </a:p>
        </p:txBody>
      </p:sp>
      <p:sp>
        <p:nvSpPr>
          <p:cNvPr id="28" name="TextBox 27"/>
          <p:cNvSpPr txBox="1"/>
          <p:nvPr/>
        </p:nvSpPr>
        <p:spPr>
          <a:xfrm>
            <a:off x="21984878" y="15656883"/>
            <a:ext cx="10134600" cy="6247864"/>
          </a:xfrm>
          <a:prstGeom prst="rect">
            <a:avLst/>
          </a:prstGeom>
          <a:noFill/>
        </p:spPr>
        <p:txBody>
          <a:bodyPr wrap="square" lIns="91440" rtlCol="0">
            <a:spAutoFit/>
          </a:bodyPr>
          <a:lstStyle/>
          <a:p>
            <a:r>
              <a:rPr lang="en-US" sz="4000" dirty="0">
                <a:latin typeface="Arial" panose="020B0604020202020204" pitchFamily="34" charset="0"/>
                <a:cs typeface="Arial" panose="020B0604020202020204" pitchFamily="34" charset="0"/>
              </a:rPr>
              <a:t>A poster is really just a visual guide for to reference while you speak. You should never think “Oh, I wish I had a figure which showed _____” those figures should be on your poster. To make sure you have all the figures you need, you must practice your poster explanation several times before printing </a:t>
            </a:r>
          </a:p>
          <a:p>
            <a:endParaRPr lang="en-US" sz="4000" dirty="0">
              <a:latin typeface="Arial" panose="020B0604020202020204" pitchFamily="34" charset="0"/>
              <a:cs typeface="Arial" panose="020B0604020202020204" pitchFamily="34" charset="0"/>
            </a:endParaRPr>
          </a:p>
          <a:p>
            <a:endParaRPr lang="en-US" sz="4000" dirty="0">
              <a:latin typeface="Arial" panose="020B0604020202020204" pitchFamily="34" charset="0"/>
              <a:cs typeface="Arial" panose="020B0604020202020204" pitchFamily="34" charset="0"/>
            </a:endParaRPr>
          </a:p>
        </p:txBody>
      </p:sp>
      <p:pic>
        <p:nvPicPr>
          <p:cNvPr id="36" name="Picture 3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614019" y="478064"/>
            <a:ext cx="3066841" cy="3066841"/>
          </a:xfrm>
          <a:prstGeom prst="rect">
            <a:avLst/>
          </a:prstGeom>
        </p:spPr>
      </p:pic>
      <p:pic>
        <p:nvPicPr>
          <p:cNvPr id="38" name="Picture 37"/>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38869118" y="315703"/>
            <a:ext cx="4483885" cy="4483885"/>
          </a:xfrm>
          <a:prstGeom prst="rect">
            <a:avLst/>
          </a:prstGeom>
        </p:spPr>
      </p:pic>
      <p:sp>
        <p:nvSpPr>
          <p:cNvPr id="40" name="TextBox 39"/>
          <p:cNvSpPr txBox="1"/>
          <p:nvPr/>
        </p:nvSpPr>
        <p:spPr>
          <a:xfrm>
            <a:off x="22130117" y="29565600"/>
            <a:ext cx="8479970" cy="2554545"/>
          </a:xfrm>
          <a:prstGeom prst="rect">
            <a:avLst/>
          </a:prstGeom>
          <a:noFill/>
        </p:spPr>
        <p:txBody>
          <a:bodyPr wrap="square" rtlCol="0">
            <a:spAutoFit/>
          </a:bodyPr>
          <a:lstStyle/>
          <a:p>
            <a:r>
              <a:rPr lang="en-US" sz="4000" dirty="0">
                <a:latin typeface="Arial" panose="020B0604020202020204" pitchFamily="34" charset="0"/>
                <a:cs typeface="Arial" panose="020B0604020202020204" pitchFamily="34" charset="0"/>
              </a:rPr>
              <a:t>Graphs should be large and easy to read. </a:t>
            </a:r>
            <a:r>
              <a:rPr lang="en-US" sz="4000" dirty="0" smtClean="0">
                <a:latin typeface="Arial" panose="020B0604020202020204" pitchFamily="34" charset="0"/>
                <a:cs typeface="Arial" panose="020B0604020202020204" pitchFamily="34" charset="0"/>
              </a:rPr>
              <a:t>Text under a graph which explains the graph can be helpful but is not always necessary.</a:t>
            </a:r>
            <a:endParaRPr lang="en-US" sz="4000" baseline="30000" dirty="0">
              <a:latin typeface="Arial" panose="020B0604020202020204" pitchFamily="34" charset="0"/>
              <a:cs typeface="Arial" panose="020B0604020202020204" pitchFamily="34" charset="0"/>
            </a:endParaRPr>
          </a:p>
        </p:txBody>
      </p:sp>
      <p:graphicFrame>
        <p:nvGraphicFramePr>
          <p:cNvPr id="41" name="Table 40"/>
          <p:cNvGraphicFramePr>
            <a:graphicFrameLocks noGrp="1"/>
          </p:cNvGraphicFramePr>
          <p:nvPr>
            <p:extLst>
              <p:ext uri="{D42A27DB-BD31-4B8C-83A1-F6EECF244321}">
                <p14:modId xmlns:p14="http://schemas.microsoft.com/office/powerpoint/2010/main" val="3650893630"/>
              </p:ext>
            </p:extLst>
          </p:nvPr>
        </p:nvGraphicFramePr>
        <p:xfrm>
          <a:off x="21569065" y="6931531"/>
          <a:ext cx="9880420" cy="3262124"/>
        </p:xfrm>
        <a:graphic>
          <a:graphicData uri="http://schemas.openxmlformats.org/drawingml/2006/table">
            <a:tbl>
              <a:tblPr firstRow="1" bandRow="1">
                <a:tableStyleId>{BC89EF96-8CEA-46FF-86C4-4CE0E7609802}</a:tableStyleId>
              </a:tblPr>
              <a:tblGrid>
                <a:gridCol w="2912028">
                  <a:extLst>
                    <a:ext uri="{9D8B030D-6E8A-4147-A177-3AD203B41FA5}">
                      <a16:colId xmlns:a16="http://schemas.microsoft.com/office/drawing/2014/main" xmlns="" val="20000"/>
                    </a:ext>
                  </a:extLst>
                </a:gridCol>
                <a:gridCol w="1754659">
                  <a:extLst>
                    <a:ext uri="{9D8B030D-6E8A-4147-A177-3AD203B41FA5}">
                      <a16:colId xmlns:a16="http://schemas.microsoft.com/office/drawing/2014/main" xmlns="" val="20001"/>
                    </a:ext>
                  </a:extLst>
                </a:gridCol>
                <a:gridCol w="2491648">
                  <a:extLst>
                    <a:ext uri="{9D8B030D-6E8A-4147-A177-3AD203B41FA5}">
                      <a16:colId xmlns:a16="http://schemas.microsoft.com/office/drawing/2014/main" xmlns="" val="20002"/>
                    </a:ext>
                  </a:extLst>
                </a:gridCol>
                <a:gridCol w="2722085">
                  <a:extLst>
                    <a:ext uri="{9D8B030D-6E8A-4147-A177-3AD203B41FA5}">
                      <a16:colId xmlns:a16="http://schemas.microsoft.com/office/drawing/2014/main" xmlns="" val="20003"/>
                    </a:ext>
                  </a:extLst>
                </a:gridCol>
              </a:tblGrid>
              <a:tr h="788321">
                <a:tc>
                  <a:txBody>
                    <a:bodyPr/>
                    <a:lstStyle/>
                    <a:p>
                      <a:r>
                        <a:rPr lang="en-US" sz="3200" dirty="0">
                          <a:latin typeface="Arial" panose="020B0604020202020204" pitchFamily="34" charset="0"/>
                          <a:cs typeface="Arial" panose="020B0604020202020204" pitchFamily="34" charset="0"/>
                        </a:rPr>
                        <a:t>Measurement</a:t>
                      </a:r>
                      <a:endParaRPr lang="en-US" sz="3200" dirty="0">
                        <a:solidFill>
                          <a:schemeClr val="tx1"/>
                        </a:solidFill>
                        <a:latin typeface="Arial" panose="020B0604020202020204" pitchFamily="34" charset="0"/>
                        <a:cs typeface="Arial" panose="020B0604020202020204" pitchFamily="34" charset="0"/>
                      </a:endParaRPr>
                    </a:p>
                  </a:txBody>
                  <a:tcPr/>
                </a:tc>
                <a:tc>
                  <a:txBody>
                    <a:bodyPr/>
                    <a:lstStyle/>
                    <a:p>
                      <a:r>
                        <a:rPr lang="en-US" sz="3200" dirty="0">
                          <a:latin typeface="Arial" panose="020B0604020202020204" pitchFamily="34" charset="0"/>
                          <a:cs typeface="Arial" panose="020B0604020202020204" pitchFamily="34" charset="0"/>
                        </a:rPr>
                        <a:t>Typical</a:t>
                      </a:r>
                      <a:r>
                        <a:rPr lang="en-US" sz="3200" baseline="0" dirty="0">
                          <a:latin typeface="Arial" panose="020B0604020202020204" pitchFamily="34" charset="0"/>
                          <a:cs typeface="Arial" panose="020B0604020202020204" pitchFamily="34" charset="0"/>
                        </a:rPr>
                        <a:t> </a:t>
                      </a:r>
                      <a:r>
                        <a:rPr lang="en-US" sz="3200" dirty="0">
                          <a:latin typeface="Arial" panose="020B0604020202020204" pitchFamily="34" charset="0"/>
                          <a:cs typeface="Arial" panose="020B0604020202020204" pitchFamily="34" charset="0"/>
                        </a:rPr>
                        <a:t>Value</a:t>
                      </a:r>
                      <a:endParaRPr lang="en-US" sz="3200" dirty="0">
                        <a:solidFill>
                          <a:schemeClr val="tx1"/>
                        </a:solidFill>
                        <a:latin typeface="Arial" panose="020B0604020202020204" pitchFamily="34" charset="0"/>
                        <a:cs typeface="Arial" panose="020B0604020202020204" pitchFamily="34" charset="0"/>
                      </a:endParaRPr>
                    </a:p>
                  </a:txBody>
                  <a:tcPr/>
                </a:tc>
                <a:tc>
                  <a:txBody>
                    <a:bodyPr/>
                    <a:lstStyle/>
                    <a:p>
                      <a:r>
                        <a:rPr lang="en-US" sz="3200" dirty="0">
                          <a:latin typeface="Arial" panose="020B0604020202020204" pitchFamily="34" charset="0"/>
                          <a:cs typeface="Arial" panose="020B0604020202020204" pitchFamily="34" charset="0"/>
                        </a:rPr>
                        <a:t>Typical</a:t>
                      </a:r>
                      <a:r>
                        <a:rPr lang="en-US" sz="3200" baseline="0" dirty="0">
                          <a:latin typeface="Arial" panose="020B0604020202020204" pitchFamily="34" charset="0"/>
                          <a:cs typeface="Arial" panose="020B0604020202020204" pitchFamily="34" charset="0"/>
                        </a:rPr>
                        <a:t> </a:t>
                      </a:r>
                      <a:r>
                        <a:rPr lang="en-US" sz="3200" dirty="0">
                          <a:latin typeface="Arial" panose="020B0604020202020204" pitchFamily="34" charset="0"/>
                          <a:cs typeface="Arial" panose="020B0604020202020204" pitchFamily="34" charset="0"/>
                        </a:rPr>
                        <a:t>Uncertainty</a:t>
                      </a:r>
                      <a:endParaRPr lang="en-US" sz="3200" dirty="0">
                        <a:solidFill>
                          <a:schemeClr val="tx1"/>
                        </a:solidFill>
                        <a:latin typeface="Arial" panose="020B0604020202020204" pitchFamily="34" charset="0"/>
                        <a:cs typeface="Arial" panose="020B0604020202020204" pitchFamily="34" charset="0"/>
                      </a:endParaRPr>
                    </a:p>
                  </a:txBody>
                  <a:tcPr/>
                </a:tc>
                <a:tc>
                  <a:txBody>
                    <a:bodyPr/>
                    <a:lstStyle/>
                    <a:p>
                      <a:r>
                        <a:rPr lang="en-US" sz="3200" dirty="0">
                          <a:latin typeface="Arial" panose="020B0604020202020204" pitchFamily="34" charset="0"/>
                          <a:cs typeface="Arial" panose="020B0604020202020204" pitchFamily="34" charset="0"/>
                        </a:rPr>
                        <a:t>Fractional Uncertainty</a:t>
                      </a:r>
                      <a:endParaRPr lang="en-US" sz="3200" dirty="0">
                        <a:solidFill>
                          <a:schemeClr val="tx1"/>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xmlns="" val="10000"/>
                  </a:ext>
                </a:extLst>
              </a:tr>
              <a:tr h="557593">
                <a:tc>
                  <a:txBody>
                    <a:bodyPr/>
                    <a:lstStyle/>
                    <a:p>
                      <a:r>
                        <a:rPr lang="en-US" sz="2800" dirty="0">
                          <a:latin typeface="Arial" panose="020B0604020202020204" pitchFamily="34" charset="0"/>
                          <a:cs typeface="Arial" panose="020B0604020202020204" pitchFamily="34" charset="0"/>
                        </a:rPr>
                        <a:t>Voltage</a:t>
                      </a:r>
                    </a:p>
                  </a:txBody>
                  <a:tcPr/>
                </a:tc>
                <a:tc>
                  <a:txBody>
                    <a:bodyPr/>
                    <a:lstStyle/>
                    <a:p>
                      <a:pPr algn="ctr"/>
                      <a:r>
                        <a:rPr lang="en-US" sz="2800" dirty="0">
                          <a:latin typeface="Arial" panose="020B0604020202020204" pitchFamily="34" charset="0"/>
                          <a:cs typeface="Arial" panose="020B0604020202020204" pitchFamily="34" charset="0"/>
                        </a:rPr>
                        <a:t>1.00V</a:t>
                      </a:r>
                      <a:endParaRPr lang="en-US" sz="2800" i="0" dirty="0">
                        <a:latin typeface="Arial" panose="020B0604020202020204" pitchFamily="34" charset="0"/>
                        <a:ea typeface="Cambria Math" panose="02040503050406030204" pitchFamily="18" charset="0"/>
                        <a:cs typeface="Arial" panose="020B0604020202020204" pitchFamily="34" charset="0"/>
                      </a:endParaRPr>
                    </a:p>
                  </a:txBody>
                  <a:tcPr/>
                </a:tc>
                <a:tc>
                  <a:txBody>
                    <a:bodyPr/>
                    <a:lstStyle/>
                    <a:p>
                      <a:pPr algn="ctr"/>
                      <a:r>
                        <a:rPr lang="en-US" sz="2800" dirty="0">
                          <a:latin typeface="Arial" panose="020B0604020202020204" pitchFamily="34" charset="0"/>
                          <a:cs typeface="Arial" panose="020B0604020202020204" pitchFamily="34" charset="0"/>
                        </a:rPr>
                        <a:t>0.02V</a:t>
                      </a:r>
                      <a:endParaRPr lang="en-US" sz="2800" i="0" dirty="0">
                        <a:latin typeface="Arial" panose="020B0604020202020204" pitchFamily="34" charset="0"/>
                        <a:ea typeface="Cambria Math" panose="02040503050406030204" pitchFamily="18" charset="0"/>
                        <a:cs typeface="Arial" panose="020B0604020202020204" pitchFamily="34" charset="0"/>
                      </a:endParaRPr>
                    </a:p>
                  </a:txBody>
                  <a:tcPr/>
                </a:tc>
                <a:tc>
                  <a:txBody>
                    <a:bodyPr/>
                    <a:lstStyle/>
                    <a:p>
                      <a:pPr algn="ctr"/>
                      <a:r>
                        <a:rPr lang="en-US" sz="2800" dirty="0">
                          <a:latin typeface="Arial" panose="020B0604020202020204" pitchFamily="34" charset="0"/>
                          <a:cs typeface="Arial" panose="020B0604020202020204" pitchFamily="34" charset="0"/>
                        </a:rPr>
                        <a:t>2 %</a:t>
                      </a:r>
                      <a:endParaRPr lang="en-US" sz="2800" i="0" dirty="0">
                        <a:latin typeface="Arial" panose="020B0604020202020204" pitchFamily="34" charset="0"/>
                        <a:ea typeface="Cambria Math" panose="02040503050406030204" pitchFamily="18" charset="0"/>
                        <a:cs typeface="Arial" panose="020B0604020202020204" pitchFamily="34" charset="0"/>
                      </a:endParaRPr>
                    </a:p>
                  </a:txBody>
                  <a:tcPr/>
                </a:tc>
                <a:extLst>
                  <a:ext uri="{0D108BD9-81ED-4DB2-BD59-A6C34878D82A}">
                    <a16:rowId xmlns:a16="http://schemas.microsoft.com/office/drawing/2014/main" xmlns="" val="10001"/>
                  </a:ext>
                </a:extLst>
              </a:tr>
              <a:tr h="545910">
                <a:tc>
                  <a:txBody>
                    <a:bodyPr/>
                    <a:lstStyle/>
                    <a:p>
                      <a:r>
                        <a:rPr lang="en-US" sz="2800" dirty="0">
                          <a:latin typeface="Arial" panose="020B0604020202020204" pitchFamily="34" charset="0"/>
                          <a:cs typeface="Arial" panose="020B0604020202020204" pitchFamily="34" charset="0"/>
                        </a:rPr>
                        <a:t>Resistance</a:t>
                      </a:r>
                    </a:p>
                  </a:txBody>
                  <a:tcPr/>
                </a:tc>
                <a:tc>
                  <a:txBody>
                    <a:bodyPr/>
                    <a:lstStyle/>
                    <a:p>
                      <a:pPr algn="ctr"/>
                      <a:r>
                        <a:rPr lang="en-US" sz="2800" dirty="0">
                          <a:latin typeface="Arial" panose="020B0604020202020204" pitchFamily="34" charset="0"/>
                          <a:cs typeface="Arial" panose="020B0604020202020204" pitchFamily="34" charset="0"/>
                        </a:rPr>
                        <a:t>20000</a:t>
                      </a:r>
                      <a:r>
                        <a:rPr lang="el-GR" sz="2800" dirty="0">
                          <a:latin typeface="Arial" panose="020B0604020202020204" pitchFamily="34" charset="0"/>
                          <a:cs typeface="Arial" panose="020B0604020202020204" pitchFamily="34" charset="0"/>
                        </a:rPr>
                        <a:t>Ω</a:t>
                      </a:r>
                      <a:endParaRPr lang="en-US" sz="2800" i="0" dirty="0">
                        <a:latin typeface="Arial" panose="020B0604020202020204" pitchFamily="34" charset="0"/>
                        <a:ea typeface="Cambria Math" panose="02040503050406030204" pitchFamily="18" charset="0"/>
                        <a:cs typeface="Arial" panose="020B0604020202020204" pitchFamily="34" charset="0"/>
                      </a:endParaRPr>
                    </a:p>
                  </a:txBody>
                  <a:tcPr/>
                </a:tc>
                <a:tc>
                  <a:txBody>
                    <a:bodyPr/>
                    <a:lstStyle/>
                    <a:p>
                      <a:pPr algn="ctr"/>
                      <a:r>
                        <a:rPr lang="en-US" sz="2800" dirty="0">
                          <a:latin typeface="Arial" panose="020B0604020202020204" pitchFamily="34" charset="0"/>
                          <a:cs typeface="Arial" panose="020B0604020202020204" pitchFamily="34" charset="0"/>
                        </a:rPr>
                        <a:t>200</a:t>
                      </a:r>
                      <a:r>
                        <a:rPr lang="el-GR" sz="2800" dirty="0">
                          <a:latin typeface="Arial" panose="020B0604020202020204" pitchFamily="34" charset="0"/>
                          <a:cs typeface="Arial" panose="020B0604020202020204" pitchFamily="34" charset="0"/>
                        </a:rPr>
                        <a:t>Ω</a:t>
                      </a:r>
                      <a:endParaRPr lang="en-US" sz="2800" i="0" dirty="0">
                        <a:latin typeface="Arial" panose="020B0604020202020204" pitchFamily="34" charset="0"/>
                        <a:ea typeface="Cambria Math" panose="02040503050406030204" pitchFamily="18" charset="0"/>
                        <a:cs typeface="Arial" panose="020B0604020202020204" pitchFamily="34" charset="0"/>
                      </a:endParaRPr>
                    </a:p>
                  </a:txBody>
                  <a:tcPr/>
                </a:tc>
                <a:tc>
                  <a:txBody>
                    <a:bodyPr/>
                    <a:lstStyle/>
                    <a:p>
                      <a:pPr algn="ctr"/>
                      <a:r>
                        <a:rPr lang="en-US" sz="2800" dirty="0">
                          <a:latin typeface="Arial" panose="020B0604020202020204" pitchFamily="34" charset="0"/>
                          <a:cs typeface="Arial" panose="020B0604020202020204" pitchFamily="34" charset="0"/>
                        </a:rPr>
                        <a:t>1 %</a:t>
                      </a:r>
                      <a:endParaRPr lang="en-US" sz="2800" i="0" dirty="0">
                        <a:latin typeface="Arial" panose="020B0604020202020204" pitchFamily="34" charset="0"/>
                        <a:ea typeface="Cambria Math" panose="02040503050406030204" pitchFamily="18" charset="0"/>
                        <a:cs typeface="Arial" panose="020B0604020202020204" pitchFamily="34" charset="0"/>
                      </a:endParaRPr>
                    </a:p>
                  </a:txBody>
                  <a:tcPr/>
                </a:tc>
                <a:extLst>
                  <a:ext uri="{0D108BD9-81ED-4DB2-BD59-A6C34878D82A}">
                    <a16:rowId xmlns:a16="http://schemas.microsoft.com/office/drawing/2014/main" xmlns="" val="10002"/>
                  </a:ext>
                </a:extLst>
              </a:tr>
              <a:tr h="559559">
                <a:tc>
                  <a:txBody>
                    <a:bodyPr/>
                    <a:lstStyle/>
                    <a:p>
                      <a:r>
                        <a:rPr lang="en-US" sz="2800" dirty="0">
                          <a:latin typeface="Arial" panose="020B0604020202020204" pitchFamily="34" charset="0"/>
                          <a:cs typeface="Arial" panose="020B0604020202020204" pitchFamily="34" charset="0"/>
                        </a:rPr>
                        <a:t>Frequency Shift</a:t>
                      </a:r>
                    </a:p>
                  </a:txBody>
                  <a:tcPr/>
                </a:tc>
                <a:tc>
                  <a:txBody>
                    <a:bodyPr/>
                    <a:lstStyle/>
                    <a:p>
                      <a:pPr algn="ctr"/>
                      <a:r>
                        <a:rPr lang="en-US" sz="2800" dirty="0">
                          <a:latin typeface="Arial" panose="020B0604020202020204" pitchFamily="34" charset="0"/>
                          <a:cs typeface="Arial" panose="020B0604020202020204" pitchFamily="34" charset="0"/>
                        </a:rPr>
                        <a:t>111000Hz</a:t>
                      </a:r>
                      <a:endParaRPr lang="en-US" sz="2800" i="0" dirty="0">
                        <a:latin typeface="Arial" panose="020B0604020202020204" pitchFamily="34" charset="0"/>
                        <a:ea typeface="Cambria Math" panose="02040503050406030204" pitchFamily="18" charset="0"/>
                        <a:cs typeface="Arial" panose="020B0604020202020204" pitchFamily="34" charset="0"/>
                      </a:endParaRPr>
                    </a:p>
                  </a:txBody>
                  <a:tcPr marL="0" marR="0"/>
                </a:tc>
                <a:tc>
                  <a:txBody>
                    <a:bodyPr/>
                    <a:lstStyle/>
                    <a:p>
                      <a:pPr algn="ctr"/>
                      <a:r>
                        <a:rPr lang="en-US" sz="2800" dirty="0">
                          <a:latin typeface="Arial" panose="020B0604020202020204" pitchFamily="34" charset="0"/>
                          <a:cs typeface="Arial" panose="020B0604020202020204" pitchFamily="34" charset="0"/>
                        </a:rPr>
                        <a:t>4100Hz</a:t>
                      </a:r>
                      <a:endParaRPr lang="en-US" sz="2800" i="0" dirty="0">
                        <a:latin typeface="Arial" panose="020B0604020202020204" pitchFamily="34" charset="0"/>
                        <a:ea typeface="Cambria Math" panose="02040503050406030204" pitchFamily="18" charset="0"/>
                        <a:cs typeface="Arial" panose="020B0604020202020204" pitchFamily="34" charset="0"/>
                      </a:endParaRPr>
                    </a:p>
                  </a:txBody>
                  <a:tcPr/>
                </a:tc>
                <a:tc>
                  <a:txBody>
                    <a:bodyPr/>
                    <a:lstStyle/>
                    <a:p>
                      <a:pPr algn="ctr"/>
                      <a:r>
                        <a:rPr lang="en-US" sz="2800" dirty="0">
                          <a:latin typeface="Arial" panose="020B0604020202020204" pitchFamily="34" charset="0"/>
                          <a:cs typeface="Arial" panose="020B0604020202020204" pitchFamily="34" charset="0"/>
                        </a:rPr>
                        <a:t>4 %</a:t>
                      </a:r>
                      <a:endParaRPr lang="en-US" sz="2800" i="0" dirty="0">
                        <a:latin typeface="Arial" panose="020B0604020202020204" pitchFamily="34" charset="0"/>
                        <a:ea typeface="Cambria Math" panose="02040503050406030204" pitchFamily="18" charset="0"/>
                        <a:cs typeface="Arial" panose="020B0604020202020204" pitchFamily="34" charset="0"/>
                      </a:endParaRPr>
                    </a:p>
                  </a:txBody>
                  <a:tcPr/>
                </a:tc>
                <a:extLst>
                  <a:ext uri="{0D108BD9-81ED-4DB2-BD59-A6C34878D82A}">
                    <a16:rowId xmlns:a16="http://schemas.microsoft.com/office/drawing/2014/main" xmlns="" val="10003"/>
                  </a:ext>
                </a:extLst>
              </a:tr>
              <a:tr h="532262">
                <a:tc>
                  <a:txBody>
                    <a:bodyPr/>
                    <a:lstStyle/>
                    <a:p>
                      <a:r>
                        <a:rPr lang="en-US" sz="2800" dirty="0">
                          <a:latin typeface="Arial" panose="020B0604020202020204" pitchFamily="34" charset="0"/>
                          <a:cs typeface="Arial" panose="020B0604020202020204" pitchFamily="34" charset="0"/>
                        </a:rPr>
                        <a:t>Temperature</a:t>
                      </a:r>
                    </a:p>
                  </a:txBody>
                  <a:tcPr/>
                </a:tc>
                <a:tc>
                  <a:txBody>
                    <a:bodyPr/>
                    <a:lstStyle/>
                    <a:p>
                      <a:pPr algn="ctr"/>
                      <a:r>
                        <a:rPr lang="en-US" sz="2800" dirty="0">
                          <a:latin typeface="Arial" panose="020B0604020202020204" pitchFamily="34" charset="0"/>
                          <a:cs typeface="Arial" panose="020B0604020202020204" pitchFamily="34" charset="0"/>
                        </a:rPr>
                        <a:t>296.6K</a:t>
                      </a:r>
                      <a:endParaRPr lang="en-US" sz="2800" i="0" dirty="0">
                        <a:latin typeface="Arial" panose="020B0604020202020204" pitchFamily="34" charset="0"/>
                        <a:ea typeface="Cambria Math" panose="02040503050406030204" pitchFamily="18" charset="0"/>
                        <a:cs typeface="Arial" panose="020B0604020202020204" pitchFamily="34" charset="0"/>
                      </a:endParaRPr>
                    </a:p>
                  </a:txBody>
                  <a:tcPr/>
                </a:tc>
                <a:tc>
                  <a:txBody>
                    <a:bodyPr/>
                    <a:lstStyle/>
                    <a:p>
                      <a:pPr algn="ctr"/>
                      <a:r>
                        <a:rPr lang="en-US" sz="2800" dirty="0">
                          <a:latin typeface="Arial" panose="020B0604020202020204" pitchFamily="34" charset="0"/>
                          <a:cs typeface="Arial" panose="020B0604020202020204" pitchFamily="34" charset="0"/>
                        </a:rPr>
                        <a:t>0.5K</a:t>
                      </a:r>
                      <a:endParaRPr lang="en-US" sz="2800" i="0" dirty="0">
                        <a:latin typeface="Arial" panose="020B0604020202020204" pitchFamily="34" charset="0"/>
                        <a:ea typeface="Cambria Math" panose="02040503050406030204" pitchFamily="18" charset="0"/>
                        <a:cs typeface="Arial" panose="020B0604020202020204" pitchFamily="34" charset="0"/>
                      </a:endParaRPr>
                    </a:p>
                  </a:txBody>
                  <a:tcPr/>
                </a:tc>
                <a:tc>
                  <a:txBody>
                    <a:bodyPr/>
                    <a:lstStyle/>
                    <a:p>
                      <a:pPr algn="ctr"/>
                      <a:r>
                        <a:rPr lang="en-US" sz="2800" dirty="0">
                          <a:latin typeface="Arial" panose="020B0604020202020204" pitchFamily="34" charset="0"/>
                          <a:cs typeface="Arial" panose="020B0604020202020204" pitchFamily="34" charset="0"/>
                        </a:rPr>
                        <a:t>0.2 %</a:t>
                      </a:r>
                      <a:endParaRPr lang="en-US" sz="2800" i="0" dirty="0">
                        <a:latin typeface="Arial" panose="020B0604020202020204" pitchFamily="34" charset="0"/>
                        <a:ea typeface="Cambria Math" panose="02040503050406030204" pitchFamily="18" charset="0"/>
                        <a:cs typeface="Arial" panose="020B0604020202020204" pitchFamily="34" charset="0"/>
                      </a:endParaRPr>
                    </a:p>
                  </a:txBody>
                  <a:tcPr/>
                </a:tc>
                <a:extLst>
                  <a:ext uri="{0D108BD9-81ED-4DB2-BD59-A6C34878D82A}">
                    <a16:rowId xmlns:a16="http://schemas.microsoft.com/office/drawing/2014/main" xmlns="" val="10004"/>
                  </a:ext>
                </a:extLst>
              </a:tr>
            </a:tbl>
          </a:graphicData>
        </a:graphic>
      </p:graphicFrame>
      <mc:AlternateContent xmlns:mc="http://schemas.openxmlformats.org/markup-compatibility/2006" xmlns:a14="http://schemas.microsoft.com/office/drawing/2010/main">
        <mc:Choice Requires="a14">
          <p:sp>
            <p:nvSpPr>
              <p:cNvPr id="42" name="TextBox 41"/>
              <p:cNvSpPr txBox="1"/>
              <p:nvPr/>
            </p:nvSpPr>
            <p:spPr>
              <a:xfrm>
                <a:off x="21623806" y="10294273"/>
                <a:ext cx="9622724" cy="3989682"/>
              </a:xfrm>
              <a:prstGeom prst="rect">
                <a:avLst/>
              </a:prstGeom>
              <a:noFill/>
            </p:spPr>
            <p:txBody>
              <a:bodyPr wrap="square" rtlCol="0">
                <a:spAutoFit/>
              </a:bodyPr>
              <a:lstStyle/>
              <a:p>
                <a:pPr marL="571500" indent="-571500" algn="just">
                  <a:buFont typeface="Arial" panose="020B0604020202020204" pitchFamily="34" charset="0"/>
                  <a:buChar char="•"/>
                </a:pPr>
                <a:r>
                  <a:rPr lang="en-US" sz="3600" dirty="0">
                    <a:latin typeface="Arial" panose="020B0604020202020204" pitchFamily="34" charset="0"/>
                    <a:cs typeface="Arial" panose="020B0604020202020204" pitchFamily="34" charset="0"/>
                  </a:rPr>
                  <a:t>Uncertainty was reduced by taking several measurements</a:t>
                </a:r>
              </a:p>
              <a:p>
                <a:pPr marL="571500" indent="-571500" algn="just">
                  <a:buFont typeface="Arial" panose="020B0604020202020204" pitchFamily="34" charset="0"/>
                  <a:buChar char="•"/>
                </a:pPr>
                <a:r>
                  <a:rPr lang="en-US" sz="3600" dirty="0">
                    <a:latin typeface="Arial" panose="020B0604020202020204" pitchFamily="34" charset="0"/>
                    <a:cs typeface="Arial" panose="020B0604020202020204" pitchFamily="34" charset="0"/>
                  </a:rPr>
                  <a:t>Uncertainty of calculated value </a:t>
                </a:r>
                <a14:m>
                  <m:oMath xmlns:m="http://schemas.openxmlformats.org/officeDocument/2006/math">
                    <m:r>
                      <a:rPr lang="en-US" sz="3600" i="1" smtClean="0">
                        <a:latin typeface="Cambria Math" panose="02040503050406030204" pitchFamily="18" charset="0"/>
                        <a:ea typeface="Cambria Math" panose="02040503050406030204" pitchFamily="18" charset="0"/>
                      </a:rPr>
                      <m:t>𝛿</m:t>
                    </m:r>
                    <m:r>
                      <a:rPr lang="en-US" sz="3600" b="0" i="1" smtClean="0">
                        <a:latin typeface="Cambria Math" panose="02040503050406030204" pitchFamily="18" charset="0"/>
                        <a:ea typeface="Cambria Math" panose="02040503050406030204" pitchFamily="18" charset="0"/>
                      </a:rPr>
                      <m:t>𝑞</m:t>
                    </m:r>
                  </m:oMath>
                </a14:m>
                <a:r>
                  <a:rPr lang="en-US" sz="3600" dirty="0">
                    <a:latin typeface="Arial" panose="020B0604020202020204" pitchFamily="34" charset="0"/>
                    <a:cs typeface="Arial" panose="020B0604020202020204" pitchFamily="34" charset="0"/>
                  </a:rPr>
                  <a:t> was calculated using the general formula.</a:t>
                </a:r>
                <a:endParaRPr lang="en-US" sz="3600" baseline="30000" dirty="0">
                  <a:latin typeface="Arial" panose="020B0604020202020204" pitchFamily="34" charset="0"/>
                  <a:cs typeface="Arial" panose="020B0604020202020204" pitchFamily="34" charset="0"/>
                </a:endParaRPr>
              </a:p>
              <a:p>
                <a:pPr marL="571500" indent="-571500" algn="just">
                  <a:buFont typeface="Arial" panose="020B0604020202020204" pitchFamily="34" charset="0"/>
                  <a:buChar char="•"/>
                </a:pPr>
                <a:endParaRPr lang="en-US" sz="3600" dirty="0">
                  <a:latin typeface="Arial" panose="020B0604020202020204" pitchFamily="34" charset="0"/>
                  <a:cs typeface="Arial" panose="020B0604020202020204" pitchFamily="34" charset="0"/>
                </a:endParaRPr>
              </a:p>
              <a:p>
                <a:r>
                  <a:rPr lang="en-US" sz="3600" dirty="0">
                    <a:latin typeface="Arial" panose="020B0604020202020204" pitchFamily="34" charset="0"/>
                    <a:ea typeface="Cambria Math" panose="02040503050406030204" pitchFamily="18" charset="0"/>
                    <a:cs typeface="Arial" panose="020B0604020202020204" pitchFamily="34" charset="0"/>
                  </a:rPr>
                  <a:t>           </a:t>
                </a:r>
                <a14:m>
                  <m:oMath xmlns:m="http://schemas.openxmlformats.org/officeDocument/2006/math">
                    <m:r>
                      <a:rPr lang="en-US" sz="3600" i="1" smtClean="0">
                        <a:latin typeface="Cambria Math" panose="02040503050406030204" pitchFamily="18" charset="0"/>
                        <a:ea typeface="Cambria Math" panose="02040503050406030204" pitchFamily="18" charset="0"/>
                      </a:rPr>
                      <m:t>𝛿</m:t>
                    </m:r>
                    <m:r>
                      <a:rPr lang="en-US" sz="3600" b="0" i="1" smtClean="0">
                        <a:latin typeface="Cambria Math" panose="02040503050406030204" pitchFamily="18" charset="0"/>
                        <a:ea typeface="Cambria Math" panose="02040503050406030204" pitchFamily="18" charset="0"/>
                      </a:rPr>
                      <m:t>𝑞</m:t>
                    </m:r>
                    <m:r>
                      <a:rPr lang="en-US" sz="3600" b="0" i="1" smtClean="0">
                        <a:latin typeface="Cambria Math" panose="02040503050406030204" pitchFamily="18" charset="0"/>
                        <a:ea typeface="Cambria Math" panose="02040503050406030204" pitchFamily="18" charset="0"/>
                      </a:rPr>
                      <m:t>=</m:t>
                    </m:r>
                    <m:rad>
                      <m:radPr>
                        <m:degHide m:val="on"/>
                        <m:ctrlPr>
                          <a:rPr lang="en-US" sz="3600" b="0" i="1" smtClean="0">
                            <a:latin typeface="Cambria Math" panose="02040503050406030204" pitchFamily="18" charset="0"/>
                            <a:ea typeface="Cambria Math" panose="02040503050406030204" pitchFamily="18" charset="0"/>
                          </a:rPr>
                        </m:ctrlPr>
                      </m:radPr>
                      <m:deg/>
                      <m:e>
                        <m:sSup>
                          <m:sSupPr>
                            <m:ctrlPr>
                              <a:rPr lang="en-US" sz="3600" b="0" i="1" smtClean="0">
                                <a:latin typeface="Cambria Math" panose="02040503050406030204" pitchFamily="18" charset="0"/>
                                <a:ea typeface="Cambria Math" panose="02040503050406030204" pitchFamily="18" charset="0"/>
                              </a:rPr>
                            </m:ctrlPr>
                          </m:sSupPr>
                          <m:e>
                            <m:d>
                              <m:dPr>
                                <m:ctrlPr>
                                  <a:rPr lang="en-US" sz="3600" i="1">
                                    <a:latin typeface="Cambria Math" panose="02040503050406030204" pitchFamily="18" charset="0"/>
                                    <a:ea typeface="Cambria Math" panose="02040503050406030204" pitchFamily="18" charset="0"/>
                                  </a:rPr>
                                </m:ctrlPr>
                              </m:dPr>
                              <m:e>
                                <m:f>
                                  <m:fPr>
                                    <m:ctrlPr>
                                      <a:rPr lang="en-US" sz="3600" i="1">
                                        <a:latin typeface="Cambria Math" panose="02040503050406030204" pitchFamily="18" charset="0"/>
                                        <a:ea typeface="Cambria Math" panose="02040503050406030204" pitchFamily="18" charset="0"/>
                                      </a:rPr>
                                    </m:ctrlPr>
                                  </m:fPr>
                                  <m:num>
                                    <m:r>
                                      <a:rPr lang="en-US" sz="3600" i="1">
                                        <a:latin typeface="Cambria Math" panose="02040503050406030204" pitchFamily="18" charset="0"/>
                                        <a:ea typeface="Cambria Math" panose="02040503050406030204" pitchFamily="18" charset="0"/>
                                      </a:rPr>
                                      <m:t>𝜕</m:t>
                                    </m:r>
                                    <m:r>
                                      <a:rPr lang="en-US" sz="3600" i="1">
                                        <a:latin typeface="Cambria Math" panose="02040503050406030204" pitchFamily="18" charset="0"/>
                                        <a:ea typeface="Cambria Math" panose="02040503050406030204" pitchFamily="18" charset="0"/>
                                      </a:rPr>
                                      <m:t>𝑞</m:t>
                                    </m:r>
                                  </m:num>
                                  <m:den>
                                    <m:r>
                                      <a:rPr lang="en-US" sz="3600" i="1">
                                        <a:latin typeface="Cambria Math" panose="02040503050406030204" pitchFamily="18" charset="0"/>
                                        <a:ea typeface="Cambria Math" panose="02040503050406030204" pitchFamily="18" charset="0"/>
                                      </a:rPr>
                                      <m:t>𝜕</m:t>
                                    </m:r>
                                    <m:r>
                                      <a:rPr lang="en-US" sz="3600" i="1">
                                        <a:latin typeface="Cambria Math" panose="02040503050406030204" pitchFamily="18" charset="0"/>
                                        <a:ea typeface="Cambria Math" panose="02040503050406030204" pitchFamily="18" charset="0"/>
                                      </a:rPr>
                                      <m:t>𝑥</m:t>
                                    </m:r>
                                  </m:den>
                                </m:f>
                                <m:r>
                                  <a:rPr lang="en-US" sz="3600" i="1">
                                    <a:latin typeface="Cambria Math" panose="02040503050406030204" pitchFamily="18" charset="0"/>
                                    <a:ea typeface="Cambria Math" panose="02040503050406030204" pitchFamily="18" charset="0"/>
                                  </a:rPr>
                                  <m:t>𝛿</m:t>
                                </m:r>
                                <m:r>
                                  <a:rPr lang="en-US" sz="3600" i="1">
                                    <a:latin typeface="Cambria Math" panose="02040503050406030204" pitchFamily="18" charset="0"/>
                                    <a:ea typeface="Cambria Math" panose="02040503050406030204" pitchFamily="18" charset="0"/>
                                  </a:rPr>
                                  <m:t>𝑥</m:t>
                                </m:r>
                              </m:e>
                            </m:d>
                          </m:e>
                          <m:sup>
                            <m:r>
                              <a:rPr lang="en-US" sz="3600" b="0" i="1" smtClean="0">
                                <a:latin typeface="Cambria Math" panose="02040503050406030204" pitchFamily="18" charset="0"/>
                                <a:ea typeface="Cambria Math" panose="02040503050406030204" pitchFamily="18" charset="0"/>
                              </a:rPr>
                              <m:t>2</m:t>
                            </m:r>
                          </m:sup>
                        </m:sSup>
                        <m:r>
                          <a:rPr lang="en-US" sz="3600" b="0" i="1" smtClean="0">
                            <a:latin typeface="Cambria Math" panose="02040503050406030204" pitchFamily="18" charset="0"/>
                            <a:ea typeface="Cambria Math" panose="02040503050406030204" pitchFamily="18" charset="0"/>
                          </a:rPr>
                          <m:t>+⋯+</m:t>
                        </m:r>
                        <m:sSup>
                          <m:sSupPr>
                            <m:ctrlPr>
                              <a:rPr lang="en-US" sz="3600" i="1">
                                <a:latin typeface="Cambria Math" panose="02040503050406030204" pitchFamily="18" charset="0"/>
                                <a:ea typeface="Cambria Math" panose="02040503050406030204" pitchFamily="18" charset="0"/>
                              </a:rPr>
                            </m:ctrlPr>
                          </m:sSupPr>
                          <m:e>
                            <m:d>
                              <m:dPr>
                                <m:ctrlPr>
                                  <a:rPr lang="en-US" sz="3600" i="1">
                                    <a:latin typeface="Cambria Math" panose="02040503050406030204" pitchFamily="18" charset="0"/>
                                    <a:ea typeface="Cambria Math" panose="02040503050406030204" pitchFamily="18" charset="0"/>
                                  </a:rPr>
                                </m:ctrlPr>
                              </m:dPr>
                              <m:e>
                                <m:f>
                                  <m:fPr>
                                    <m:ctrlPr>
                                      <a:rPr lang="en-US" sz="3600" i="1">
                                        <a:latin typeface="Cambria Math" panose="02040503050406030204" pitchFamily="18" charset="0"/>
                                        <a:ea typeface="Cambria Math" panose="02040503050406030204" pitchFamily="18" charset="0"/>
                                      </a:rPr>
                                    </m:ctrlPr>
                                  </m:fPr>
                                  <m:num>
                                    <m:r>
                                      <a:rPr lang="en-US" sz="3600" i="1">
                                        <a:latin typeface="Cambria Math" panose="02040503050406030204" pitchFamily="18" charset="0"/>
                                        <a:ea typeface="Cambria Math" panose="02040503050406030204" pitchFamily="18" charset="0"/>
                                      </a:rPr>
                                      <m:t>𝜕</m:t>
                                    </m:r>
                                    <m:r>
                                      <a:rPr lang="en-US" sz="3600" i="1">
                                        <a:latin typeface="Cambria Math" panose="02040503050406030204" pitchFamily="18" charset="0"/>
                                        <a:ea typeface="Cambria Math" panose="02040503050406030204" pitchFamily="18" charset="0"/>
                                      </a:rPr>
                                      <m:t>𝑞</m:t>
                                    </m:r>
                                  </m:num>
                                  <m:den>
                                    <m:r>
                                      <a:rPr lang="en-US" sz="3600" i="1">
                                        <a:latin typeface="Cambria Math" panose="02040503050406030204" pitchFamily="18" charset="0"/>
                                        <a:ea typeface="Cambria Math" panose="02040503050406030204" pitchFamily="18" charset="0"/>
                                      </a:rPr>
                                      <m:t>𝜕</m:t>
                                    </m:r>
                                    <m:r>
                                      <a:rPr lang="en-US" sz="3600" i="1">
                                        <a:latin typeface="Cambria Math" panose="02040503050406030204" pitchFamily="18" charset="0"/>
                                        <a:ea typeface="Cambria Math" panose="02040503050406030204" pitchFamily="18" charset="0"/>
                                      </a:rPr>
                                      <m:t>𝑥</m:t>
                                    </m:r>
                                  </m:den>
                                </m:f>
                                <m:r>
                                  <a:rPr lang="en-US" sz="3600" i="1">
                                    <a:latin typeface="Cambria Math" panose="02040503050406030204" pitchFamily="18" charset="0"/>
                                    <a:ea typeface="Cambria Math" panose="02040503050406030204" pitchFamily="18" charset="0"/>
                                  </a:rPr>
                                  <m:t>𝛿</m:t>
                                </m:r>
                                <m:r>
                                  <a:rPr lang="en-US" sz="3600" i="1">
                                    <a:latin typeface="Cambria Math" panose="02040503050406030204" pitchFamily="18" charset="0"/>
                                    <a:ea typeface="Cambria Math" panose="02040503050406030204" pitchFamily="18" charset="0"/>
                                  </a:rPr>
                                  <m:t>𝑥</m:t>
                                </m:r>
                              </m:e>
                            </m:d>
                          </m:e>
                          <m:sup>
                            <m:r>
                              <a:rPr lang="en-US" sz="3600" i="1">
                                <a:latin typeface="Cambria Math" panose="02040503050406030204" pitchFamily="18" charset="0"/>
                                <a:ea typeface="Cambria Math" panose="02040503050406030204" pitchFamily="18" charset="0"/>
                              </a:rPr>
                              <m:t>2</m:t>
                            </m:r>
                          </m:sup>
                        </m:sSup>
                      </m:e>
                    </m:rad>
                  </m:oMath>
                </a14:m>
                <a:r>
                  <a:rPr lang="en-US" sz="3600" dirty="0">
                    <a:latin typeface="Arial" panose="020B0604020202020204" pitchFamily="34" charset="0"/>
                    <a:cs typeface="Arial" panose="020B0604020202020204" pitchFamily="34" charset="0"/>
                  </a:rPr>
                  <a:t>      Eq. 1</a:t>
                </a:r>
              </a:p>
            </p:txBody>
          </p:sp>
        </mc:Choice>
        <mc:Fallback xmlns="">
          <p:sp>
            <p:nvSpPr>
              <p:cNvPr id="42" name="TextBox 41"/>
              <p:cNvSpPr txBox="1">
                <a:spLocks noRot="1" noChangeAspect="1" noMove="1" noResize="1" noEditPoints="1" noAdjustHandles="1" noChangeArrowheads="1" noChangeShapeType="1" noTextEdit="1"/>
              </p:cNvSpPr>
              <p:nvPr/>
            </p:nvSpPr>
            <p:spPr>
              <a:xfrm>
                <a:off x="21623806" y="10294273"/>
                <a:ext cx="9622724" cy="3989682"/>
              </a:xfrm>
              <a:prstGeom prst="rect">
                <a:avLst/>
              </a:prstGeom>
              <a:blipFill>
                <a:blip r:embed="rId6"/>
                <a:stretch>
                  <a:fillRect l="-1710" t="-2446" r="-1900" b="-153"/>
                </a:stretch>
              </a:blipFill>
            </p:spPr>
            <p:txBody>
              <a:bodyPr/>
              <a:lstStyle/>
              <a:p>
                <a:r>
                  <a:rPr lang="en-US">
                    <a:noFill/>
                  </a:rPr>
                  <a:t> </a:t>
                </a:r>
              </a:p>
            </p:txBody>
          </p:sp>
        </mc:Fallback>
      </mc:AlternateContent>
      <p:pic>
        <p:nvPicPr>
          <p:cNvPr id="43" name="Picture 42"/>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21120604" y="22079040"/>
            <a:ext cx="9489483" cy="7379667"/>
          </a:xfrm>
          <a:prstGeom prst="rect">
            <a:avLst/>
          </a:prstGeom>
        </p:spPr>
      </p:pic>
      <p:sp>
        <p:nvSpPr>
          <p:cNvPr id="29" name="TextBox 28"/>
          <p:cNvSpPr txBox="1"/>
          <p:nvPr/>
        </p:nvSpPr>
        <p:spPr>
          <a:xfrm>
            <a:off x="36255006" y="24391335"/>
            <a:ext cx="3571812" cy="769441"/>
          </a:xfrm>
          <a:prstGeom prst="rect">
            <a:avLst/>
          </a:prstGeom>
          <a:noFill/>
        </p:spPr>
        <p:txBody>
          <a:bodyPr wrap="none" rtlCol="0">
            <a:spAutoFit/>
          </a:bodyPr>
          <a:lstStyle/>
          <a:p>
            <a:r>
              <a:rPr lang="en-US" sz="4400" b="1" dirty="0" smtClean="0">
                <a:latin typeface="Arial" panose="020B0604020202020204" pitchFamily="34" charset="0"/>
                <a:cs typeface="Arial" panose="020B0604020202020204" pitchFamily="34" charset="0"/>
              </a:rPr>
              <a:t>Conclusions</a:t>
            </a:r>
            <a:endParaRPr lang="en-US" sz="44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62893932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86</TotalTime>
  <Words>737</Words>
  <Application>Microsoft Office PowerPoint</Application>
  <PresentationFormat>Custom</PresentationFormat>
  <Paragraphs>161</Paragraphs>
  <Slides>1</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Cambria Math</vt:lpstr>
      <vt:lpstr>Wingdings</vt:lpstr>
      <vt:lpstr>Office Theme</vt:lpstr>
      <vt:lpstr>PowerPoint Presentation</vt:lpstr>
    </vt:vector>
  </TitlesOfParts>
  <Company>Appalachian State University</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Brad Richard Conrad</dc:creator>
  <cp:lastModifiedBy>Brad Conrad</cp:lastModifiedBy>
  <cp:revision>14</cp:revision>
  <dcterms:created xsi:type="dcterms:W3CDTF">2013-09-17T13:16:22Z</dcterms:created>
  <dcterms:modified xsi:type="dcterms:W3CDTF">2016-09-30T15:01:27Z</dcterms:modified>
</cp:coreProperties>
</file>